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59EB5-B101-4B93-9CA2-DC4B9D0D237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096F6-1CC9-457C-A120-EA17D6E107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096F6-1CC9-457C-A120-EA17D6E1076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5ACF3C-975C-4E10-B62A-36DF9EF4ABFE}" type="datetimeFigureOut">
              <a:rPr lang="en-US" smtClean="0"/>
              <a:pPr/>
              <a:t>4/28/2009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D0FC07-D5E8-4930-B30D-3B5B5F68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Highmark Healthy High 5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Outdoor Fitness Course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All Users\Documents\My Pictures\Kodak Pictures\4-3-2009\100_1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1625" y="2384866"/>
            <a:ext cx="4038600" cy="2655005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Documents\My Pictures\Kodak Pictures\4-3-2009\100_1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00600" y="2384866"/>
            <a:ext cx="4038600" cy="2655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851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following pictures are the areas where the stations will be located.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Highmark Healthy High 5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Outdoor Fitness Course</a:t>
            </a:r>
            <a:endParaRPr lang="en-US" dirty="0"/>
          </a:p>
        </p:txBody>
      </p:sp>
      <p:pic>
        <p:nvPicPr>
          <p:cNvPr id="2050" name="Picture 2" descr="C:\Documents and Settings\All Users\Documents\My Pictures\Kodak Pictures\4-3-2009\100_16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384866"/>
            <a:ext cx="4038600" cy="2655005"/>
          </a:xfrm>
          <a:prstGeom prst="rect">
            <a:avLst/>
          </a:prstGeom>
          <a:noFill/>
        </p:spPr>
      </p:pic>
      <p:pic>
        <p:nvPicPr>
          <p:cNvPr id="2051" name="Picture 3" descr="C:\Documents and Settings\All Users\Documents\My Pictures\Kodak Pictures\4-3-2009\100_1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384866"/>
            <a:ext cx="4038600" cy="265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Highmark Healthy High 5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Outdoor Fitness Course</a:t>
            </a:r>
            <a:endParaRPr lang="en-US" dirty="0"/>
          </a:p>
        </p:txBody>
      </p:sp>
      <p:pic>
        <p:nvPicPr>
          <p:cNvPr id="3074" name="Picture 2" descr="C:\Documents and Settings\All Users\Documents\My Pictures\Kodak Pictures\4-3-2009\100_16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384866"/>
            <a:ext cx="4038600" cy="2655005"/>
          </a:xfrm>
          <a:prstGeom prst="rect">
            <a:avLst/>
          </a:prstGeom>
          <a:noFill/>
        </p:spPr>
      </p:pic>
      <p:pic>
        <p:nvPicPr>
          <p:cNvPr id="3075" name="Picture 3" descr="C:\Documents and Settings\All Users\Documents\My Pictures\Kodak Pictures\4-3-2009\100_1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384866"/>
            <a:ext cx="4038600" cy="265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Highmark Healthy High 5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Outdoor Fitness Course</a:t>
            </a:r>
            <a:endParaRPr lang="en-US" dirty="0"/>
          </a:p>
        </p:txBody>
      </p:sp>
      <p:pic>
        <p:nvPicPr>
          <p:cNvPr id="4098" name="Picture 2" descr="C:\Documents and Settings\All Users\Documents\My Pictures\Kodak Pictures\4-3-2009\100_1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384866"/>
            <a:ext cx="4038600" cy="2655005"/>
          </a:xfrm>
          <a:prstGeom prst="rect">
            <a:avLst/>
          </a:prstGeom>
          <a:noFill/>
        </p:spPr>
      </p:pic>
      <p:pic>
        <p:nvPicPr>
          <p:cNvPr id="4099" name="Picture 3" descr="C:\Documents and Settings\All Users\Documents\My Pictures\Kodak Pictures\4-3-2009\100_1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384866"/>
            <a:ext cx="4038600" cy="265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Highmark Healthy High 5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Outdoor Fitness Course</a:t>
            </a:r>
            <a:endParaRPr lang="en-US" dirty="0"/>
          </a:p>
        </p:txBody>
      </p:sp>
      <p:pic>
        <p:nvPicPr>
          <p:cNvPr id="5122" name="Picture 2" descr="C:\Documents and Settings\All Users\Documents\My Pictures\Kodak Pictures\4-3-2009\100_16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384866"/>
            <a:ext cx="4038600" cy="2655005"/>
          </a:xfrm>
          <a:prstGeom prst="rect">
            <a:avLst/>
          </a:prstGeom>
          <a:noFill/>
        </p:spPr>
      </p:pic>
      <p:pic>
        <p:nvPicPr>
          <p:cNvPr id="5123" name="Picture 3" descr="C:\Documents and Settings\All Users\Documents\My Pictures\Kodak Pictures\4-3-2009\100_1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384866"/>
            <a:ext cx="4038600" cy="265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Highmark Healthy High 5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Outdoor Fitness Course</a:t>
            </a:r>
            <a:endParaRPr lang="en-US" dirty="0"/>
          </a:p>
        </p:txBody>
      </p:sp>
      <p:pic>
        <p:nvPicPr>
          <p:cNvPr id="6146" name="Picture 2" descr="C:\Documents and Settings\All Users\Documents\My Pictures\Kodak Pictures\4-3-2009\100_1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384866"/>
            <a:ext cx="4038600" cy="2655005"/>
          </a:xfrm>
          <a:prstGeom prst="rect">
            <a:avLst/>
          </a:prstGeom>
          <a:noFill/>
        </p:spPr>
      </p:pic>
      <p:pic>
        <p:nvPicPr>
          <p:cNvPr id="6147" name="Picture 3" descr="C:\Documents and Settings\All Users\Documents\My Pictures\Kodak Pictures\4-3-2009\100_1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384866"/>
            <a:ext cx="4038600" cy="265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</TotalTime>
  <Words>38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Highmark Healthy High 5  Outdoor Fitness Course</vt:lpstr>
      <vt:lpstr>Highmark Healthy High 5  Outdoor Fitness Course</vt:lpstr>
      <vt:lpstr>Highmark Healthy High 5  Outdoor Fitness Course</vt:lpstr>
      <vt:lpstr>Highmark Healthy High 5  Outdoor Fitness Course</vt:lpstr>
      <vt:lpstr>Highmark Healthy High 5  Outdoor Fitness Course</vt:lpstr>
      <vt:lpstr>Highmark Healthy High 5  Outdoor Fitness Course</vt:lpstr>
    </vt:vector>
  </TitlesOfParts>
  <Company>gsd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asnyder</dc:creator>
  <cp:lastModifiedBy>asnyder</cp:lastModifiedBy>
  <cp:revision>3</cp:revision>
  <dcterms:created xsi:type="dcterms:W3CDTF">2009-04-03T22:37:46Z</dcterms:created>
  <dcterms:modified xsi:type="dcterms:W3CDTF">2009-04-28T15:08:06Z</dcterms:modified>
</cp:coreProperties>
</file>