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6" r:id="rId6"/>
    <p:sldId id="265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544B46-C4AD-4584-8BD7-68D006FCDC13}" type="datetimeFigureOut">
              <a:rPr lang="en-US" smtClean="0"/>
              <a:pPr/>
              <a:t>3/15/2013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656E80-EAD3-4D05-91C0-EF809EF0D4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PEP Grant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Kutz</a:t>
            </a:r>
          </a:p>
          <a:p>
            <a:r>
              <a:rPr lang="en-US" dirty="0" smtClean="0"/>
              <a:t>Amy Snyder</a:t>
            </a:r>
          </a:p>
          <a:p>
            <a:r>
              <a:rPr lang="en-US" dirty="0" smtClean="0"/>
              <a:t>Blair Packer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Wii</a:t>
            </a:r>
            <a:r>
              <a:rPr lang="en-US" b="1" dirty="0" smtClean="0"/>
              <a:t> Game Systems</a:t>
            </a:r>
            <a:endParaRPr lang="en-US" b="1" dirty="0"/>
          </a:p>
        </p:txBody>
      </p:sp>
      <p:pic>
        <p:nvPicPr>
          <p:cNvPr id="1026" name="Picture 2" descr="C:\Documents and Settings\asnyder\Desktop\106___05\IMG_0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9" name="Picture 5" descr="C:\Documents and Settings\asnyder\Desktop\106___05\IMG_0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41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err="1" smtClean="0"/>
              <a:t>Blu</a:t>
            </a:r>
            <a:r>
              <a:rPr lang="en-US" b="1" dirty="0" smtClean="0"/>
              <a:t> Fit Dance System</a:t>
            </a:r>
            <a:endParaRPr lang="en-US" b="1" dirty="0"/>
          </a:p>
        </p:txBody>
      </p:sp>
      <p:pic>
        <p:nvPicPr>
          <p:cNvPr id="2051" name="Picture 3" descr="C:\Documents and Settings\asnyder\Desktop\106___05\IMG_01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052" name="Picture 4" descr="C:\Documents and Settings\asnyder\Desktop\106___05\IMG_0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41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SHARBADE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098" name="Picture 2" descr="C:\Documents and Settings\asnyder\Desktop\106___05\IMG_0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Documents and Settings\asnyder\Desktop\106___05\IMG_0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Robo</a:t>
            </a:r>
            <a:r>
              <a:rPr lang="en-US" dirty="0" smtClean="0"/>
              <a:t> Pong</a:t>
            </a:r>
            <a:br>
              <a:rPr lang="en-US" dirty="0" smtClean="0"/>
            </a:br>
            <a:r>
              <a:rPr lang="en-US" sz="3600" dirty="0" smtClean="0"/>
              <a:t>-new ping pong tables, paddles and balls.</a:t>
            </a:r>
            <a:endParaRPr lang="en-US" sz="3600" dirty="0"/>
          </a:p>
        </p:txBody>
      </p:sp>
      <p:pic>
        <p:nvPicPr>
          <p:cNvPr id="5122" name="Picture 2" descr="C:\Documents and Settings\asnyder\Desktop\106___05\IMG_0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C:\Documents and Settings\asnyder\Desktop\106___05\IMG_0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 err="1" smtClean="0"/>
              <a:t>HOPSports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3100" dirty="0" smtClean="0"/>
              <a:t>Interactive Youth Training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2376" y="3200400"/>
            <a:ext cx="7772400" cy="2362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 err="1" smtClean="0"/>
              <a:t>HOPSports</a:t>
            </a:r>
            <a:r>
              <a:rPr lang="en-US" sz="2400" b="1" dirty="0" smtClean="0"/>
              <a:t> mission is to improve the activity, health and vitality of America's youth by implementing physical activities with a unique and effective system to encourage movement, educate youth on energy and nutrition and deliver important societal messages in a cost-effective, entertaining, and youth-oriented format!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Working on our balance.</a:t>
            </a:r>
            <a:endParaRPr lang="en-US" dirty="0"/>
          </a:p>
        </p:txBody>
      </p:sp>
      <p:pic>
        <p:nvPicPr>
          <p:cNvPr id="1027" name="Picture 3" descr="H:\2008-03-18\100_0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" y="1928711"/>
            <a:ext cx="3931920" cy="4418215"/>
          </a:xfrm>
          <a:prstGeom prst="rect">
            <a:avLst/>
          </a:prstGeom>
          <a:noFill/>
        </p:spPr>
      </p:pic>
      <p:pic>
        <p:nvPicPr>
          <p:cNvPr id="1026" name="Picture 2" descr="H:\2008-03-18\100_02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9210" y="1920875"/>
            <a:ext cx="3876579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about some Kickboxing to get your heart rate up?</a:t>
            </a:r>
            <a:endParaRPr lang="en-US" dirty="0"/>
          </a:p>
        </p:txBody>
      </p:sp>
      <p:pic>
        <p:nvPicPr>
          <p:cNvPr id="2050" name="Picture 2" descr="H:\2008-03-18\100_02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" y="2117826"/>
            <a:ext cx="3931920" cy="4039985"/>
          </a:xfrm>
          <a:prstGeom prst="rect">
            <a:avLst/>
          </a:prstGeom>
          <a:noFill/>
        </p:spPr>
      </p:pic>
      <p:pic>
        <p:nvPicPr>
          <p:cNvPr id="2051" name="Picture 3" descr="H:\2008-03-18\100_02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41025" y="2157311"/>
            <a:ext cx="3852949" cy="3961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Modified Physical Education Room</a:t>
            </a:r>
            <a:endParaRPr lang="en-US" b="1" dirty="0"/>
          </a:p>
        </p:txBody>
      </p:sp>
      <p:pic>
        <p:nvPicPr>
          <p:cNvPr id="3074" name="Picture 2" descr="C:\Documents and Settings\asnyder\Desktop\106___05\IMG_01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asnyder\Desktop\106___05\IMG_01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91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PEP Grant Summary</vt:lpstr>
      <vt:lpstr>Wii Game Systems</vt:lpstr>
      <vt:lpstr> Blu Fit Dance System</vt:lpstr>
      <vt:lpstr>SHARBADE </vt:lpstr>
      <vt:lpstr>Robo Pong -new ping pong tables, paddles and balls.</vt:lpstr>
      <vt:lpstr>HOPSports Interactive Youth Training System </vt:lpstr>
      <vt:lpstr>Working on our balance.</vt:lpstr>
      <vt:lpstr>How about some Kickboxing to get your heart rate up?</vt:lpstr>
      <vt:lpstr>Modified Physical Education Room</vt:lpstr>
    </vt:vector>
  </TitlesOfParts>
  <Company>Glendale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 Grant Summary</dc:title>
  <dc:creator> </dc:creator>
  <cp:lastModifiedBy> </cp:lastModifiedBy>
  <cp:revision>4</cp:revision>
  <dcterms:created xsi:type="dcterms:W3CDTF">2011-05-09T14:01:25Z</dcterms:created>
  <dcterms:modified xsi:type="dcterms:W3CDTF">2013-03-15T14:21:44Z</dcterms:modified>
</cp:coreProperties>
</file>