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B77190-E9DB-4318-93A1-BF0051CC775E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11DB87-C1C1-4A0C-A8A2-319498A75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Nathan Haskins</a:t>
            </a:r>
            <a:br>
              <a:rPr lang="en-US" dirty="0" smtClean="0"/>
            </a:br>
            <a:r>
              <a:rPr lang="en-US" dirty="0" smtClean="0"/>
              <a:t>U.S. Navy Recruiter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fitness stations to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 PE classes.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hoto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hoto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photo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1" name="Content Placeholder 10" descr="photo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hoto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Content Placeholder 7" descr="photo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hoto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7" name="Content Placeholder 6" descr="photo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hoto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Content Placeholder 7" descr="photo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13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Nathan Haskins U.S. Navy Recruiter</vt:lpstr>
      <vt:lpstr>Slide 2</vt:lpstr>
      <vt:lpstr>Slide 3</vt:lpstr>
      <vt:lpstr>Slide 4</vt:lpstr>
      <vt:lpstr>Slide 5</vt:lpstr>
      <vt:lpstr>Slide 6</vt:lpstr>
    </vt:vector>
  </TitlesOfParts>
  <Company>Glendale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Nathan Haskins U.S. Navy Recruiter</dc:title>
  <dc:creator> </dc:creator>
  <cp:lastModifiedBy> </cp:lastModifiedBy>
  <cp:revision>1</cp:revision>
  <dcterms:created xsi:type="dcterms:W3CDTF">2013-04-05T15:47:43Z</dcterms:created>
  <dcterms:modified xsi:type="dcterms:W3CDTF">2013-04-05T16:17:50Z</dcterms:modified>
</cp:coreProperties>
</file>