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6CA99-EE63-4985-BFB6-56771AB616E3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9F1297-4FB8-4B00-9C10-D6AEC73DD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6CA99-EE63-4985-BFB6-56771AB616E3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9F1297-4FB8-4B00-9C10-D6AEC73DD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6CA99-EE63-4985-BFB6-56771AB616E3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9F1297-4FB8-4B00-9C10-D6AEC73DD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6CA99-EE63-4985-BFB6-56771AB616E3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9F1297-4FB8-4B00-9C10-D6AEC73DD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6CA99-EE63-4985-BFB6-56771AB616E3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9F1297-4FB8-4B00-9C10-D6AEC73DD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6CA99-EE63-4985-BFB6-56771AB616E3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9F1297-4FB8-4B00-9C10-D6AEC73DD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6CA99-EE63-4985-BFB6-56771AB616E3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9F1297-4FB8-4B00-9C10-D6AEC73DD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6CA99-EE63-4985-BFB6-56771AB616E3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9F1297-4FB8-4B00-9C10-D6AEC73DD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6CA99-EE63-4985-BFB6-56771AB616E3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9F1297-4FB8-4B00-9C10-D6AEC73DD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6CA99-EE63-4985-BFB6-56771AB616E3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9F1297-4FB8-4B00-9C10-D6AEC73DD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6CA99-EE63-4985-BFB6-56771AB616E3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9F1297-4FB8-4B00-9C10-D6AEC73DD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716CA99-EE63-4985-BFB6-56771AB616E3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59F1297-4FB8-4B00-9C10-D6AEC73DD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1.wav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Garrett </a:t>
            </a:r>
            <a:r>
              <a:rPr lang="en-US" dirty="0" err="1" smtClean="0"/>
              <a:t>Apuzzo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Cat  Exerciser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Documents and Settings\ce109\Local Settings\Temporary Internet Files\Content.IE5\VZQLBKT7\MC90039141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895600"/>
            <a:ext cx="2131800" cy="1677816"/>
          </a:xfrm>
          <a:prstGeom prst="rect">
            <a:avLst/>
          </a:prstGeom>
          <a:noFill/>
        </p:spPr>
      </p:pic>
      <p:pic>
        <p:nvPicPr>
          <p:cNvPr id="7" name="~PP2933.WAV">
            <a:hlinkClick r:id="" action="ppaction://media"/>
          </p:cNvPr>
          <p:cNvPicPr>
            <a:picLocks noRot="1" noChangeAspect="1"/>
          </p:cNvPicPr>
          <p:nvPr>
            <a:wavAudioFile r:embed="rId2" name="~PP2933.WAV"/>
          </p:nvPr>
        </p:nvPicPr>
        <p:blipFill>
          <a:blip r:embed="rId5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34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December12-I thought about </a:t>
            </a:r>
            <a:r>
              <a:rPr lang="en-US" dirty="0" smtClean="0"/>
              <a:t>ideas.</a:t>
            </a:r>
            <a:endParaRPr lang="en-US" dirty="0" smtClean="0"/>
          </a:p>
          <a:p>
            <a:r>
              <a:rPr lang="en-US" dirty="0" smtClean="0"/>
              <a:t>December </a:t>
            </a:r>
            <a:r>
              <a:rPr lang="en-US" dirty="0" smtClean="0"/>
              <a:t>13-I gathered materials.</a:t>
            </a:r>
            <a:endParaRPr lang="en-US" dirty="0" smtClean="0"/>
          </a:p>
          <a:p>
            <a:r>
              <a:rPr lang="en-US" dirty="0" smtClean="0"/>
              <a:t>December14-I worked on my </a:t>
            </a:r>
            <a:r>
              <a:rPr lang="en-US" dirty="0" smtClean="0"/>
              <a:t>invention.</a:t>
            </a:r>
            <a:endParaRPr lang="en-US" dirty="0" smtClean="0"/>
          </a:p>
          <a:p>
            <a:r>
              <a:rPr lang="en-US" dirty="0" smtClean="0"/>
              <a:t>December15-I presented it to my </a:t>
            </a:r>
            <a:r>
              <a:rPr lang="en-US" dirty="0" smtClean="0"/>
              <a:t>class.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C:\Documents and Settings\ce109\Local Settings\Temporary Internet Files\Content.IE5\68SBOOIN\MC90023210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276600"/>
            <a:ext cx="1688471" cy="1860487"/>
          </a:xfrm>
          <a:prstGeom prst="rect">
            <a:avLst/>
          </a:prstGeom>
          <a:noFill/>
        </p:spPr>
      </p:pic>
      <p:pic>
        <p:nvPicPr>
          <p:cNvPr id="7" name="~PP1988.WAV">
            <a:hlinkClick r:id="" action="ppaction://media"/>
          </p:cNvPr>
          <p:cNvPicPr>
            <a:picLocks noRot="1" noChangeAspect="1"/>
          </p:cNvPicPr>
          <p:nvPr>
            <a:wavAudioFile r:embed="rId1" name="~PP1988.WAV"/>
          </p:nvPr>
        </p:nvPicPr>
        <p:blipFill>
          <a:blip r:embed="rId4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8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 dirty="0" smtClean="0"/>
              <a:t>My Research</a:t>
            </a:r>
            <a:endParaRPr lang="en-US" dirty="0"/>
          </a:p>
        </p:txBody>
      </p:sp>
      <p:pic>
        <p:nvPicPr>
          <p:cNvPr id="2050" name="Picture 2" descr="C:\Documents and Settings\ceupperlab\Local Settings\Temporary Internet Files\Content.IE5\EMYYHBR9\MC900022841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438400"/>
            <a:ext cx="5181600" cy="3200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71800" y="1676400"/>
            <a:ext cx="4923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thought </a:t>
            </a:r>
            <a:r>
              <a:rPr lang="en-US" dirty="0" smtClean="0"/>
              <a:t>about cats.</a:t>
            </a:r>
          </a:p>
          <a:p>
            <a:r>
              <a:rPr lang="en-US" dirty="0" smtClean="0"/>
              <a:t>Cats need sleep. They</a:t>
            </a:r>
            <a:r>
              <a:rPr lang="en-US" dirty="0" smtClean="0"/>
              <a:t> stay up at night.</a:t>
            </a:r>
            <a:endParaRPr lang="en-US" dirty="0"/>
          </a:p>
        </p:txBody>
      </p:sp>
      <p:pic>
        <p:nvPicPr>
          <p:cNvPr id="8" name="~PP3283.WAV">
            <a:hlinkClick r:id="" action="ppaction://media"/>
          </p:cNvPr>
          <p:cNvPicPr>
            <a:picLocks noRot="1" noChangeAspect="1"/>
          </p:cNvPicPr>
          <p:nvPr>
            <a:wavAudioFile r:embed="rId1" name="~PP3283.WAV"/>
          </p:nvPr>
        </p:nvPicPr>
        <p:blipFill>
          <a:blip r:embed="rId4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2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My invention</a:t>
            </a:r>
            <a:r>
              <a:rPr lang="en-US" dirty="0" smtClean="0"/>
              <a:t> </a:t>
            </a:r>
            <a:r>
              <a:rPr lang="en-US" dirty="0" smtClean="0"/>
              <a:t>will help </a:t>
            </a:r>
            <a:r>
              <a:rPr lang="en-US" dirty="0" smtClean="0"/>
              <a:t>people to sleep at night. </a:t>
            </a:r>
            <a:r>
              <a:rPr lang="en-US" dirty="0" smtClean="0"/>
              <a:t>C</a:t>
            </a:r>
            <a:r>
              <a:rPr lang="en-US" dirty="0" smtClean="0"/>
              <a:t>ats </a:t>
            </a:r>
            <a:r>
              <a:rPr lang="en-US" dirty="0" smtClean="0"/>
              <a:t>will </a:t>
            </a:r>
            <a:r>
              <a:rPr lang="en-US" dirty="0" smtClean="0"/>
              <a:t>exercise at night. It will make cats healthy. It will keep cats busy.</a:t>
            </a:r>
            <a:endParaRPr lang="en-US" dirty="0"/>
          </a:p>
        </p:txBody>
      </p:sp>
      <p:pic>
        <p:nvPicPr>
          <p:cNvPr id="3074" name="Picture 2" descr="C:\Documents and Settings\ce109\Local Settings\Temporary Internet Files\Content.IE5\XYNL0XGF\MC90044052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782887"/>
            <a:ext cx="1828800" cy="1292225"/>
          </a:xfrm>
          <a:prstGeom prst="rect">
            <a:avLst/>
          </a:prstGeom>
          <a:noFill/>
        </p:spPr>
      </p:pic>
      <p:pic>
        <p:nvPicPr>
          <p:cNvPr id="7" name="~PP261.WAV">
            <a:hlinkClick r:id="" action="ppaction://media"/>
          </p:cNvPr>
          <p:cNvPicPr>
            <a:picLocks noRot="1" noChangeAspect="1"/>
          </p:cNvPicPr>
          <p:nvPr>
            <a:wavAudioFile r:embed="rId1" name="~PP261.WAV"/>
          </p:nvPr>
        </p:nvPicPr>
        <p:blipFill>
          <a:blip r:embed="rId4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91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My invention was a cat exerciser.</a:t>
            </a:r>
          </a:p>
          <a:p>
            <a:pPr>
              <a:buNone/>
            </a:pPr>
            <a:r>
              <a:rPr lang="en-US" dirty="0" smtClean="0"/>
              <a:t>It was fun to build.</a:t>
            </a:r>
          </a:p>
          <a:p>
            <a:pPr>
              <a:buNone/>
            </a:pPr>
            <a:r>
              <a:rPr lang="en-US" dirty="0" smtClean="0"/>
              <a:t>Now I can sleep.</a:t>
            </a:r>
          </a:p>
          <a:p>
            <a:pPr>
              <a:buNone/>
            </a:pPr>
            <a:r>
              <a:rPr lang="en-US" dirty="0" smtClean="0"/>
              <a:t>My cat</a:t>
            </a:r>
            <a:r>
              <a:rPr lang="en-US" dirty="0" smtClean="0"/>
              <a:t> is not fat anymore.</a:t>
            </a:r>
            <a:endParaRPr lang="en-US" dirty="0" smtClean="0"/>
          </a:p>
        </p:txBody>
      </p:sp>
      <p:pic>
        <p:nvPicPr>
          <p:cNvPr id="4098" name="Picture 2" descr="C:\Documents and Settings\ce109\Local Settings\Temporary Internet Files\Content.IE5\EI2X2H7Q\MC91021730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352800"/>
            <a:ext cx="1855318" cy="1485900"/>
          </a:xfrm>
          <a:prstGeom prst="rect">
            <a:avLst/>
          </a:prstGeom>
          <a:noFill/>
        </p:spPr>
      </p:pic>
      <p:pic>
        <p:nvPicPr>
          <p:cNvPr id="4099" name="Picture 3" descr="C:\Documents and Settings\ce109\Local Settings\Temporary Internet Files\Content.IE5\EI2X2H7Q\MC90033012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2895600"/>
            <a:ext cx="1246360" cy="1791077"/>
          </a:xfrm>
          <a:prstGeom prst="rect">
            <a:avLst/>
          </a:prstGeom>
          <a:noFill/>
        </p:spPr>
      </p:pic>
      <p:pic>
        <p:nvPicPr>
          <p:cNvPr id="8" name="~PP1022.WAV">
            <a:hlinkClick r:id="" action="ppaction://media"/>
          </p:cNvPr>
          <p:cNvPicPr>
            <a:picLocks noRot="1" noChangeAspect="1"/>
          </p:cNvPicPr>
          <p:nvPr>
            <a:wavAudioFile r:embed="rId1" name="~PP1022.WAV"/>
          </p:nvPr>
        </p:nvPicPr>
        <p:blipFill>
          <a:blip r:embed="rId5" cstate="print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88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102</TotalTime>
  <Words>101</Words>
  <Application>Microsoft Office PowerPoint</Application>
  <PresentationFormat>On-screen Show (4:3)</PresentationFormat>
  <Paragraphs>17</Paragraphs>
  <Slides>5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Garrett Apuzzo</vt:lpstr>
      <vt:lpstr>My Logs</vt:lpstr>
      <vt:lpstr>My Research</vt:lpstr>
      <vt:lpstr>Advantages</vt:lpstr>
      <vt:lpstr>Conclusion</vt:lpstr>
    </vt:vector>
  </TitlesOfParts>
  <Company>Allegheny Valley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Garrett Apuzzo</dc:title>
  <dc:creator>ceupperlab</dc:creator>
  <cp:lastModifiedBy>CE109</cp:lastModifiedBy>
  <cp:revision>14</cp:revision>
  <dcterms:created xsi:type="dcterms:W3CDTF">2011-12-20T17:14:53Z</dcterms:created>
  <dcterms:modified xsi:type="dcterms:W3CDTF">2012-01-03T18:16:42Z</dcterms:modified>
</cp:coreProperties>
</file>