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03C452-479D-424A-A711-2FD69713AEE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743F7D-1188-4DBC-A013-D12A8E790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3C452-479D-424A-A711-2FD69713AEE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43F7D-1188-4DBC-A013-D12A8E790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703C452-479D-424A-A711-2FD69713AEE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743F7D-1188-4DBC-A013-D12A8E790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3C452-479D-424A-A711-2FD69713AEE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43F7D-1188-4DBC-A013-D12A8E790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03C452-479D-424A-A711-2FD69713AEE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2743F7D-1188-4DBC-A013-D12A8E790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3C452-479D-424A-A711-2FD69713AEE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43F7D-1188-4DBC-A013-D12A8E790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3C452-479D-424A-A711-2FD69713AEE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43F7D-1188-4DBC-A013-D12A8E790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3C452-479D-424A-A711-2FD69713AEE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43F7D-1188-4DBC-A013-D12A8E790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03C452-479D-424A-A711-2FD69713AEE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43F7D-1188-4DBC-A013-D12A8E790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3C452-479D-424A-A711-2FD69713AEE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43F7D-1188-4DBC-A013-D12A8E790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3C452-479D-424A-A711-2FD69713AEE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43F7D-1188-4DBC-A013-D12A8E790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703C452-479D-424A-A711-2FD69713AEE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743F7D-1188-4DBC-A013-D12A8E790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Kylee Fair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Flashlight,Wallet,Pencil</a:t>
            </a:r>
            <a:r>
              <a:rPr lang="en-US" dirty="0" smtClean="0"/>
              <a:t> </a:t>
            </a:r>
            <a:r>
              <a:rPr lang="en-US" dirty="0" smtClean="0"/>
              <a:t>Holder HAT</a:t>
            </a:r>
          </a:p>
          <a:p>
            <a:endParaRPr lang="en-US" dirty="0"/>
          </a:p>
        </p:txBody>
      </p:sp>
      <p:pic>
        <p:nvPicPr>
          <p:cNvPr id="4" name="Picture 3" descr="neon_25_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2743200" cy="2743200"/>
          </a:xfrm>
          <a:prstGeom prst="rect">
            <a:avLst/>
          </a:prstGeom>
        </p:spPr>
      </p:pic>
      <p:pic>
        <p:nvPicPr>
          <p:cNvPr id="5" name="Picture 4" descr="IMG_4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87707"/>
            <a:ext cx="3239106" cy="2099245"/>
          </a:xfrm>
          <a:prstGeom prst="rect">
            <a:avLst/>
          </a:prstGeom>
        </p:spPr>
      </p:pic>
      <p:pic>
        <p:nvPicPr>
          <p:cNvPr id="6" name="Picture 5" descr="Magnetic-Locker-Ligh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633066"/>
            <a:ext cx="2667000" cy="2005584"/>
          </a:xfrm>
          <a:prstGeom prst="rect">
            <a:avLst/>
          </a:prstGeom>
        </p:spPr>
      </p:pic>
      <p:pic>
        <p:nvPicPr>
          <p:cNvPr id="7" name="Picture 6" descr="cute-kawaii-stuff-hedgehog-pencil-hold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4419600"/>
            <a:ext cx="3276600" cy="2182215"/>
          </a:xfrm>
          <a:prstGeom prst="rect">
            <a:avLst/>
          </a:prstGeom>
        </p:spPr>
      </p:pic>
      <p:pic>
        <p:nvPicPr>
          <p:cNvPr id="29" name="~PP2278.WAV">
            <a:hlinkClick r:id="" action="ppaction://media"/>
          </p:cNvPr>
          <p:cNvPicPr>
            <a:picLocks noRot="1" noChangeAspect="1"/>
          </p:cNvPicPr>
          <p:nvPr>
            <a:wavAudioFile r:embed="rId1" name="~PP2278.WAV"/>
          </p:nvPr>
        </p:nvPicPr>
        <p:blipFill>
          <a:blip r:embed="rId7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My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724400"/>
          </a:xfrm>
        </p:spPr>
        <p:txBody>
          <a:bodyPr/>
          <a:lstStyle/>
          <a:p>
            <a:r>
              <a:rPr lang="en-US" dirty="0" smtClean="0"/>
              <a:t>December 23-Gatherd </a:t>
            </a:r>
            <a:r>
              <a:rPr lang="en-US" dirty="0" smtClean="0"/>
              <a:t>materials(</a:t>
            </a:r>
            <a:r>
              <a:rPr lang="en-US" dirty="0" err="1" smtClean="0"/>
              <a:t>Lights,Ducktape,Hat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/>
              <a:t>December 24-Started making invention</a:t>
            </a:r>
            <a:endParaRPr lang="en-US" dirty="0"/>
          </a:p>
        </p:txBody>
      </p:sp>
      <p:pic>
        <p:nvPicPr>
          <p:cNvPr id="4" name="Picture 3" descr="3150591611_duct20tape2018_answer_1_x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819399"/>
            <a:ext cx="2505075" cy="2358865"/>
          </a:xfrm>
          <a:prstGeom prst="rect">
            <a:avLst/>
          </a:prstGeom>
        </p:spPr>
      </p:pic>
      <p:pic>
        <p:nvPicPr>
          <p:cNvPr id="1026" name="Picture 2" descr="C:\Documents and Settings\ce109\Local Settings\Temporary Internet Files\Content.IE5\8HFRYGFN\MP90038294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3124200" cy="2819400"/>
          </a:xfrm>
          <a:prstGeom prst="rect">
            <a:avLst/>
          </a:prstGeom>
          <a:noFill/>
        </p:spPr>
      </p:pic>
      <p:pic>
        <p:nvPicPr>
          <p:cNvPr id="1028" name="Picture 4" descr="C:\Documents and Settings\ce109\Local Settings\Temporary Internet Files\Content.IE5\8HFRYGFN\MP90040686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819400"/>
            <a:ext cx="2496312" cy="3121152"/>
          </a:xfrm>
          <a:prstGeom prst="rect">
            <a:avLst/>
          </a:prstGeom>
          <a:noFill/>
        </p:spPr>
      </p:pic>
      <p:pic>
        <p:nvPicPr>
          <p:cNvPr id="30" name="~PP1836.WAV">
            <a:hlinkClick r:id="" action="ppaction://media"/>
          </p:cNvPr>
          <p:cNvPicPr>
            <a:picLocks noRot="1" noChangeAspect="1"/>
          </p:cNvPicPr>
          <p:nvPr>
            <a:wavAudioFile r:embed="rId1" name="~PP1836.WAV"/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looked on the computer to make sure my invention was new.</a:t>
            </a:r>
          </a:p>
          <a:p>
            <a:r>
              <a:rPr lang="en-US" dirty="0" smtClean="0"/>
              <a:t>I also asked my parents and looked in a invention book to make sure my invention was new.</a:t>
            </a:r>
            <a:endParaRPr lang="en-US" dirty="0"/>
          </a:p>
        </p:txBody>
      </p:sp>
      <p:pic>
        <p:nvPicPr>
          <p:cNvPr id="2052" name="Picture 4" descr="C:\Documents and Settings\ce109\Local Settings\Temporary Internet Files\Content.IE5\F7I2LZJ3\MC9004413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2743200" cy="2743200"/>
          </a:xfrm>
          <a:prstGeom prst="rect">
            <a:avLst/>
          </a:prstGeom>
          <a:noFill/>
        </p:spPr>
      </p:pic>
      <p:pic>
        <p:nvPicPr>
          <p:cNvPr id="2054" name="Picture 6" descr="C:\Documents and Settings\ce109\Local Settings\Temporary Internet Files\Content.IE5\8HFRYGFN\MP90043867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29000"/>
            <a:ext cx="2898648" cy="2895890"/>
          </a:xfrm>
          <a:prstGeom prst="rect">
            <a:avLst/>
          </a:prstGeom>
          <a:noFill/>
        </p:spPr>
      </p:pic>
      <p:pic>
        <p:nvPicPr>
          <p:cNvPr id="2069" name="Picture 21" descr="C:\Documents and Settings\ce109\Local Settings\Temporary Internet Files\Content.IE5\FMYPS190\MP90044840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886200"/>
            <a:ext cx="2667000" cy="1778000"/>
          </a:xfrm>
          <a:prstGeom prst="rect">
            <a:avLst/>
          </a:prstGeom>
          <a:noFill/>
        </p:spPr>
      </p:pic>
      <p:pic>
        <p:nvPicPr>
          <p:cNvPr id="45" name="~PP2925.WAV">
            <a:hlinkClick r:id="" action="ppaction://media"/>
          </p:cNvPr>
          <p:cNvPicPr>
            <a:picLocks noRot="1" noChangeAspect="1"/>
          </p:cNvPicPr>
          <p:nvPr>
            <a:wavAudioFile r:embed="rId1" name="~PP2925.WAV"/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invention will help people so they don’t have to carry a </a:t>
            </a:r>
            <a:r>
              <a:rPr lang="en-US" dirty="0" smtClean="0"/>
              <a:t>wallet, pencil </a:t>
            </a:r>
            <a:r>
              <a:rPr lang="en-US" dirty="0" smtClean="0"/>
              <a:t>holder</a:t>
            </a:r>
            <a:r>
              <a:rPr lang="en-US" dirty="0" smtClean="0"/>
              <a:t>, and </a:t>
            </a:r>
            <a:r>
              <a:rPr lang="en-US" dirty="0" smtClean="0"/>
              <a:t>a flashlight</a:t>
            </a:r>
          </a:p>
          <a:p>
            <a:r>
              <a:rPr lang="en-US" dirty="0" smtClean="0"/>
              <a:t>My invention wont be expensive and it wont be hard to make</a:t>
            </a:r>
            <a:endParaRPr lang="en-US" dirty="0"/>
          </a:p>
        </p:txBody>
      </p:sp>
      <p:pic>
        <p:nvPicPr>
          <p:cNvPr id="3077" name="Picture 5" descr="C:\Documents and Settings\ce109\Local Settings\Temporary Internet Files\Content.IE5\8HFRYGFN\MP9004423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3505200"/>
            <a:ext cx="2476500" cy="1651000"/>
          </a:xfrm>
          <a:prstGeom prst="rect">
            <a:avLst/>
          </a:prstGeom>
          <a:noFill/>
        </p:spPr>
      </p:pic>
      <p:pic>
        <p:nvPicPr>
          <p:cNvPr id="3078" name="Picture 6" descr="C:\Documents and Settings\ce109\Local Settings\Temporary Internet Files\Content.IE5\F7I2LZJ3\MC90043265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143500"/>
            <a:ext cx="2171700" cy="1714500"/>
          </a:xfrm>
          <a:prstGeom prst="rect">
            <a:avLst/>
          </a:prstGeom>
          <a:noFill/>
        </p:spPr>
      </p:pic>
      <p:pic>
        <p:nvPicPr>
          <p:cNvPr id="3079" name="Picture 7" descr="C:\Documents and Settings\ce109\Local Settings\Temporary Internet Files\Content.IE5\F7I2LZJ3\MC90043389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038600"/>
            <a:ext cx="1704975" cy="1704975"/>
          </a:xfrm>
          <a:prstGeom prst="rect">
            <a:avLst/>
          </a:prstGeom>
          <a:noFill/>
        </p:spPr>
      </p:pic>
      <p:pic>
        <p:nvPicPr>
          <p:cNvPr id="44" name="~PP1559.WAV">
            <a:hlinkClick r:id="" action="ppaction://media"/>
          </p:cNvPr>
          <p:cNvPicPr>
            <a:picLocks noRot="1" noChangeAspect="1"/>
          </p:cNvPicPr>
          <p:nvPr>
            <a:wavAudioFile r:embed="rId1" name="~PP1559.WAV"/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Flashlight,Wallet,Pencil</a:t>
            </a:r>
            <a:r>
              <a:rPr lang="en-US" dirty="0" smtClean="0"/>
              <a:t> </a:t>
            </a:r>
            <a:r>
              <a:rPr lang="en-US" dirty="0" smtClean="0"/>
              <a:t>Holder HAT</a:t>
            </a:r>
          </a:p>
          <a:p>
            <a:pPr>
              <a:buNone/>
            </a:pPr>
            <a:r>
              <a:rPr lang="en-US" dirty="0" smtClean="0"/>
              <a:t>My favorite thing about my invention is that it saves u time because if u need your </a:t>
            </a:r>
            <a:r>
              <a:rPr lang="en-US" dirty="0" smtClean="0"/>
              <a:t>wallet </a:t>
            </a:r>
            <a:r>
              <a:rPr lang="en-US" dirty="0" smtClean="0"/>
              <a:t>your pencil holder and a flashlight u can just put on the hat and u have what u need!!!!</a:t>
            </a:r>
          </a:p>
          <a:p>
            <a:pPr>
              <a:buNone/>
            </a:pPr>
            <a:r>
              <a:rPr lang="en-US" dirty="0" smtClean="0"/>
              <a:t>I learned that making a invention takes time its not just something fast that u can make in a hour it takes time.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4038600" y="4953000"/>
            <a:ext cx="2057400" cy="1905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~PP2267.WAV">
            <a:hlinkClick r:id="" action="ppaction://media"/>
          </p:cNvPr>
          <p:cNvPicPr>
            <a:picLocks noRot="1" noChangeAspect="1"/>
          </p:cNvPicPr>
          <p:nvPr>
            <a:wavAudioFile r:embed="rId1" name="~PP2267.WAV"/>
          </p:nvPr>
        </p:nvPicPr>
        <p:blipFill>
          <a:blip r:embed="rId3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10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</TotalTime>
  <Words>148</Words>
  <Application>Microsoft Office PowerPoint</Application>
  <PresentationFormat>On-screen Show (4:3)</PresentationFormat>
  <Paragraphs>15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Opulent</vt:lpstr>
      <vt:lpstr>Kylee Fair</vt:lpstr>
      <vt:lpstr>My Logs</vt:lpstr>
      <vt:lpstr>My Research</vt:lpstr>
      <vt:lpstr>Advantages</vt:lpstr>
      <vt:lpstr>Conclusion</vt:lpstr>
    </vt:vector>
  </TitlesOfParts>
  <Company>Allegheny Valley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Kylee Fair</dc:title>
  <dc:creator>CEUPPERLAB</dc:creator>
  <cp:lastModifiedBy>CE109</cp:lastModifiedBy>
  <cp:revision>15</cp:revision>
  <dcterms:created xsi:type="dcterms:W3CDTF">2011-12-20T17:13:44Z</dcterms:created>
  <dcterms:modified xsi:type="dcterms:W3CDTF">2012-01-03T18:24:16Z</dcterms:modified>
</cp:coreProperties>
</file>