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4B6BC-C9A5-41FC-A94A-3B5C020E058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1189-6AED-4186-8792-89907E93A4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4B6BC-C9A5-41FC-A94A-3B5C020E058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1189-6AED-4186-8792-89907E93A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4B6BC-C9A5-41FC-A94A-3B5C020E058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1189-6AED-4186-8792-89907E93A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4B6BC-C9A5-41FC-A94A-3B5C020E058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1189-6AED-4186-8792-89907E93A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4B6BC-C9A5-41FC-A94A-3B5C020E058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1189-6AED-4186-8792-89907E93A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4B6BC-C9A5-41FC-A94A-3B5C020E058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1189-6AED-4186-8792-89907E93A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4B6BC-C9A5-41FC-A94A-3B5C020E058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1189-6AED-4186-8792-89907E93A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4B6BC-C9A5-41FC-A94A-3B5C020E058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1189-6AED-4186-8792-89907E93A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4B6BC-C9A5-41FC-A94A-3B5C020E058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1189-6AED-4186-8792-89907E93A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4B6BC-C9A5-41FC-A94A-3B5C020E058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1189-6AED-4186-8792-89907E93A4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C44B6BC-C9A5-41FC-A94A-3B5C020E058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7AE1189-6AED-4186-8792-89907E93A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C44B6BC-C9A5-41FC-A94A-3B5C020E058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7AE1189-6AED-4186-8792-89907E93A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Alex </a:t>
            </a:r>
            <a:r>
              <a:rPr lang="en-US" dirty="0" err="1" smtClean="0"/>
              <a:t>Barch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Dog Walker 5000</a:t>
            </a:r>
            <a:endParaRPr lang="en-US" dirty="0"/>
          </a:p>
        </p:txBody>
      </p:sp>
      <p:pic>
        <p:nvPicPr>
          <p:cNvPr id="1027" name="Picture 3" descr="C:\Documents and Settings\ce109\Local Settings\Temporary Internet Files\Content.IE5\LOTQSL03\MP90042229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2362200"/>
            <a:ext cx="1929184" cy="1905000"/>
          </a:xfrm>
          <a:prstGeom prst="rect">
            <a:avLst/>
          </a:prstGeom>
          <a:noFill/>
        </p:spPr>
      </p:pic>
      <p:pic>
        <p:nvPicPr>
          <p:cNvPr id="1028" name="Picture 4" descr="C:\Documents and Settings\ce109\Local Settings\Temporary Internet Files\Content.IE5\0C8PJP8G\MM900236321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1676400"/>
            <a:ext cx="752475" cy="1047750"/>
          </a:xfrm>
          <a:prstGeom prst="rect">
            <a:avLst/>
          </a:prstGeom>
          <a:noFill/>
        </p:spPr>
      </p:pic>
      <p:pic>
        <p:nvPicPr>
          <p:cNvPr id="1029" name="Picture 5" descr="C:\Documents and Settings\ce109\Local Settings\Temporary Internet Files\Content.IE5\CP7YCJ5H\MC90038917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2362200"/>
            <a:ext cx="988466" cy="705002"/>
          </a:xfrm>
          <a:prstGeom prst="rect">
            <a:avLst/>
          </a:prstGeom>
          <a:noFill/>
        </p:spPr>
      </p:pic>
      <p:pic>
        <p:nvPicPr>
          <p:cNvPr id="23" name="~PP3387.WAV">
            <a:hlinkClick r:id="" action="ppaction://media"/>
          </p:cNvPr>
          <p:cNvPicPr>
            <a:picLocks noRot="1" noChangeAspect="1"/>
          </p:cNvPicPr>
          <p:nvPr>
            <a:wavAudioFile r:embed="rId1" name="~PP3387.WAV"/>
          </p:nvPr>
        </p:nvPicPr>
        <p:blipFill>
          <a:blip r:embed="rId6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4737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December 12</a:t>
            </a:r>
            <a:r>
              <a:rPr lang="en-US" baseline="30000" dirty="0" smtClean="0"/>
              <a:t>th</a:t>
            </a:r>
            <a:r>
              <a:rPr lang="en-US" dirty="0" smtClean="0"/>
              <a:t>-Got a Dog Leash , a Belt , and Gorilla Glue.</a:t>
            </a:r>
          </a:p>
          <a:p>
            <a:r>
              <a:rPr lang="en-US" dirty="0" smtClean="0"/>
              <a:t>December 13</a:t>
            </a:r>
            <a:r>
              <a:rPr lang="en-US" baseline="30000" dirty="0" smtClean="0"/>
              <a:t>th</a:t>
            </a:r>
            <a:r>
              <a:rPr lang="en-US" dirty="0" smtClean="0"/>
              <a:t>-Sliped Leash onto Belt then glued it together.</a:t>
            </a:r>
          </a:p>
          <a:p>
            <a:r>
              <a:rPr lang="en-US" dirty="0" smtClean="0"/>
              <a:t>December 14</a:t>
            </a:r>
            <a:r>
              <a:rPr lang="en-US" baseline="30000" dirty="0" smtClean="0"/>
              <a:t>th</a:t>
            </a:r>
            <a:r>
              <a:rPr lang="en-US" dirty="0" smtClean="0"/>
              <a:t>-Let it Dry all Day.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C:\Documents and Settings\ce109\Local Settings\Temporary Internet Files\Content.IE5\V9CWF5DW\MC90010167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343400"/>
            <a:ext cx="2667000" cy="2355407"/>
          </a:xfrm>
          <a:prstGeom prst="rect">
            <a:avLst/>
          </a:prstGeom>
          <a:noFill/>
        </p:spPr>
      </p:pic>
      <p:pic>
        <p:nvPicPr>
          <p:cNvPr id="19" name="~PP1800.WAV">
            <a:hlinkClick r:id="" action="ppaction://media"/>
          </p:cNvPr>
          <p:cNvPicPr>
            <a:picLocks noRot="1" noChangeAspect="1"/>
          </p:cNvPicPr>
          <p:nvPr>
            <a:wavAudioFile r:embed="rId1" name="~PP1800.WAV"/>
          </p:nvPr>
        </p:nvPicPr>
        <p:blipFill>
          <a:blip r:embed="rId4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4629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improved this by making a Belt with leashes on it.</a:t>
            </a:r>
          </a:p>
          <a:p>
            <a:endParaRPr lang="en-US" dirty="0"/>
          </a:p>
        </p:txBody>
      </p:sp>
      <p:pic>
        <p:nvPicPr>
          <p:cNvPr id="2052" name="Picture 4" descr="C:\Documents and Settings\CEUPPERLAB\Local Settings\Temporary Internet Files\Content.IE5\3GK1BUTC\MC90019925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0895" y="3048000"/>
            <a:ext cx="2828487" cy="2590800"/>
          </a:xfrm>
          <a:prstGeom prst="rect">
            <a:avLst/>
          </a:prstGeom>
          <a:noFill/>
        </p:spPr>
      </p:pic>
      <p:pic>
        <p:nvPicPr>
          <p:cNvPr id="2053" name="Picture 5" descr="C:\Documents and Settings\CEUPPERLAB\Local Settings\Temporary Internet Files\Content.IE5\RBO8H1D1\MC90028121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2514599"/>
            <a:ext cx="3124200" cy="3204261"/>
          </a:xfrm>
          <a:prstGeom prst="rect">
            <a:avLst/>
          </a:prstGeom>
          <a:noFill/>
        </p:spPr>
      </p:pic>
      <p:pic>
        <p:nvPicPr>
          <p:cNvPr id="20" name="~PP296.WAV">
            <a:hlinkClick r:id="" action="ppaction://media"/>
          </p:cNvPr>
          <p:cNvPicPr>
            <a:picLocks noRot="1" noChangeAspect="1"/>
          </p:cNvPicPr>
          <p:nvPr>
            <a:wavAudioFile r:embed="rId1" name="~PP296.WAV"/>
          </p:nvPr>
        </p:nvPicPr>
        <p:blipFill>
          <a:blip r:embed="rId5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6618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made Dog Walking Different/Easier by making an invention that will give you free Hands to Hold Stuff.</a:t>
            </a:r>
            <a:endParaRPr lang="en-US" dirty="0"/>
          </a:p>
        </p:txBody>
      </p:sp>
      <p:pic>
        <p:nvPicPr>
          <p:cNvPr id="3074" name="Picture 2" descr="C:\Program Files\Microsoft Office\MEDIA\CAGCAT10\j018634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282949"/>
            <a:ext cx="3276600" cy="3185583"/>
          </a:xfrm>
          <a:prstGeom prst="rect">
            <a:avLst/>
          </a:prstGeom>
          <a:noFill/>
        </p:spPr>
      </p:pic>
      <p:pic>
        <p:nvPicPr>
          <p:cNvPr id="19" name="~PP2869.WAV">
            <a:hlinkClick r:id="" action="ppaction://media"/>
          </p:cNvPr>
          <p:cNvPicPr>
            <a:picLocks noRot="1" noChangeAspect="1"/>
          </p:cNvPicPr>
          <p:nvPr>
            <a:wavAudioFile r:embed="rId1" name="~PP2869.WAV"/>
          </p:nvPr>
        </p:nvPicPr>
        <p:blipFill>
          <a:blip r:embed="rId4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0658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Dog Walker 5000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My Favorite Fact about </a:t>
            </a:r>
            <a:r>
              <a:rPr lang="en-US" dirty="0" smtClean="0"/>
              <a:t>my </a:t>
            </a:r>
            <a:r>
              <a:rPr lang="en-US" dirty="0" smtClean="0"/>
              <a:t>invention is it helps people out.</a:t>
            </a:r>
          </a:p>
          <a:p>
            <a:r>
              <a:rPr lang="en-US" dirty="0" smtClean="0"/>
              <a:t>I learned that you can have fun while helping.</a:t>
            </a:r>
          </a:p>
          <a:p>
            <a:endParaRPr lang="en-US" dirty="0"/>
          </a:p>
        </p:txBody>
      </p:sp>
      <p:pic>
        <p:nvPicPr>
          <p:cNvPr id="4098" name="Picture 2" descr="C:\Documents and Settings\CEUPPERLAB\Local Settings\Temporary Internet Files\Content.IE5\3GK1BUTC\MC90028092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286000"/>
            <a:ext cx="3209453" cy="1026059"/>
          </a:xfrm>
          <a:prstGeom prst="rect">
            <a:avLst/>
          </a:prstGeom>
          <a:noFill/>
        </p:spPr>
      </p:pic>
      <p:pic>
        <p:nvPicPr>
          <p:cNvPr id="19" name="~PP3691.WAV">
            <a:hlinkClick r:id="" action="ppaction://media"/>
          </p:cNvPr>
          <p:cNvPicPr>
            <a:picLocks noRot="1" noChangeAspect="1"/>
          </p:cNvPicPr>
          <p:nvPr>
            <a:wavAudioFile r:embed="rId1" name="~PP3691.WAV"/>
          </p:nvPr>
        </p:nvPicPr>
        <p:blipFill>
          <a:blip r:embed="rId4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3027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99</TotalTime>
  <Words>99</Words>
  <Application>Microsoft Office PowerPoint</Application>
  <PresentationFormat>On-screen Show (4:3)</PresentationFormat>
  <Paragraphs>16</Paragraphs>
  <Slides>5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Alex Barch</vt:lpstr>
      <vt:lpstr>My Logs</vt:lpstr>
      <vt:lpstr>My Research</vt:lpstr>
      <vt:lpstr>Advantages</vt:lpstr>
      <vt:lpstr>Conclusions</vt:lpstr>
    </vt:vector>
  </TitlesOfParts>
  <Company>Allegheny Valley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Alex Barch</dc:title>
  <dc:creator>CEUPPERLAB</dc:creator>
  <cp:lastModifiedBy>CE109</cp:lastModifiedBy>
  <cp:revision>11</cp:revision>
  <dcterms:created xsi:type="dcterms:W3CDTF">2011-12-20T17:13:42Z</dcterms:created>
  <dcterms:modified xsi:type="dcterms:W3CDTF">2012-01-03T18:07:15Z</dcterms:modified>
</cp:coreProperties>
</file>