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535E-A8B5-41D7-A94F-A3527468CDC7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ACE21-9234-486D-8D93-73224B17E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535E-A8B5-41D7-A94F-A3527468CDC7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ACE21-9234-486D-8D93-73224B17E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535E-A8B5-41D7-A94F-A3527468CDC7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ACE21-9234-486D-8D93-73224B17E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535E-A8B5-41D7-A94F-A3527468CDC7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ACE21-9234-486D-8D93-73224B17E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535E-A8B5-41D7-A94F-A3527468CDC7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ACE21-9234-486D-8D93-73224B17E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535E-A8B5-41D7-A94F-A3527468CDC7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ACE21-9234-486D-8D93-73224B17E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535E-A8B5-41D7-A94F-A3527468CDC7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ACE21-9234-486D-8D93-73224B17E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535E-A8B5-41D7-A94F-A3527468CDC7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ACE21-9234-486D-8D93-73224B17E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535E-A8B5-41D7-A94F-A3527468CDC7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ACE21-9234-486D-8D93-73224B17E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535E-A8B5-41D7-A94F-A3527468CDC7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ACE21-9234-486D-8D93-73224B17E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535E-A8B5-41D7-A94F-A3527468CDC7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BEACE21-9234-486D-8D93-73224B17E1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F1535E-A8B5-41D7-A94F-A3527468CDC7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EACE21-9234-486D-8D93-73224B17E19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image" Target="../media/image5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5" Type="http://schemas.openxmlformats.org/officeDocument/2006/relationships/image" Target="../media/image5.pn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Relationship Id="rId5" Type="http://schemas.openxmlformats.org/officeDocument/2006/relationships/image" Target="../media/image5.pn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33400" y="1219200"/>
            <a:ext cx="7851648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Dylan </a:t>
            </a:r>
            <a:r>
              <a:rPr lang="en-US" dirty="0" err="1" smtClean="0"/>
              <a:t>Tolusciak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629400" cy="3886200"/>
          </a:xfrm>
        </p:spPr>
        <p:txBody>
          <a:bodyPr/>
          <a:lstStyle/>
          <a:p>
            <a:r>
              <a:rPr lang="en-US" dirty="0" smtClean="0"/>
              <a:t>Chocolate pencil</a:t>
            </a:r>
          </a:p>
          <a:p>
            <a:endParaRPr lang="en-US" dirty="0"/>
          </a:p>
        </p:txBody>
      </p:sp>
      <p:pic>
        <p:nvPicPr>
          <p:cNvPr id="4" name="Picture 3" descr="15713_1_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066800"/>
            <a:ext cx="2286000" cy="2209800"/>
          </a:xfrm>
          <a:prstGeom prst="rect">
            <a:avLst/>
          </a:prstGeom>
        </p:spPr>
      </p:pic>
      <p:pic>
        <p:nvPicPr>
          <p:cNvPr id="54274" name="Picture 2" descr="http://t2.gstatic.com/images?q=tbn:ANd9GcT4kZNslaJN31ZqJINUmsMG9HepbOGV-6eHnW-JPa-V7x_EzYSvVmcqhktST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3810000"/>
            <a:ext cx="1847850" cy="2466975"/>
          </a:xfrm>
          <a:prstGeom prst="rect">
            <a:avLst/>
          </a:prstGeom>
          <a:noFill/>
        </p:spPr>
      </p:pic>
      <p:pic>
        <p:nvPicPr>
          <p:cNvPr id="54276" name="Picture 4" descr="http://t2.gstatic.com/images?q=tbn:ANd9GcTxGcVmRl4Qy0ZROzbcyRAKBcBu5K2i3BbUL4ao82d9KquoxVxDJyb_Q9EYi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3810000"/>
            <a:ext cx="1933575" cy="2362200"/>
          </a:xfrm>
          <a:prstGeom prst="rect">
            <a:avLst/>
          </a:prstGeom>
          <a:noFill/>
        </p:spPr>
      </p:pic>
      <p:pic>
        <p:nvPicPr>
          <p:cNvPr id="19" name="~PP1716.WAV">
            <a:hlinkClick r:id="" action="ppaction://media"/>
          </p:cNvPr>
          <p:cNvPicPr>
            <a:picLocks noRot="1" noChangeAspect="1"/>
          </p:cNvPicPr>
          <p:nvPr>
            <a:wavAudioFile r:embed="rId1" name="~PP1716.WAV"/>
          </p:nvPr>
        </p:nvPicPr>
        <p:blipFill>
          <a:blip r:embed="rId6" cstate="print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585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I will get chocolate.</a:t>
            </a:r>
          </a:p>
          <a:p>
            <a:r>
              <a:rPr lang="en-US" dirty="0" smtClean="0"/>
              <a:t>Then I will melt the chocolate.</a:t>
            </a:r>
          </a:p>
          <a:p>
            <a:r>
              <a:rPr lang="en-US" dirty="0" smtClean="0"/>
              <a:t>Then I will let it dry</a:t>
            </a:r>
          </a:p>
          <a:p>
            <a:r>
              <a:rPr lang="en-US" dirty="0" smtClean="0"/>
              <a:t>Then I will carve it</a:t>
            </a:r>
            <a:endParaRPr lang="en-US" dirty="0"/>
          </a:p>
        </p:txBody>
      </p:sp>
      <p:pic>
        <p:nvPicPr>
          <p:cNvPr id="53250" name="Picture 2" descr="http://t2.gstatic.com/images?q=tbn:ANd9GcQ0yNohWgOz2Fv1yD-Fbg5sPwr-0jG_h21PdL5M8cSqxHXS76QUf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495800"/>
            <a:ext cx="3152775" cy="1447800"/>
          </a:xfrm>
          <a:prstGeom prst="rect">
            <a:avLst/>
          </a:prstGeom>
          <a:noFill/>
        </p:spPr>
      </p:pic>
      <p:pic>
        <p:nvPicPr>
          <p:cNvPr id="53252" name="Picture 4" descr="http://www.pencils.com/sites/default/files/imagecache/product_full/Sented_Chocolat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1219200"/>
            <a:ext cx="3505200" cy="2895600"/>
          </a:xfrm>
          <a:prstGeom prst="rect">
            <a:avLst/>
          </a:prstGeom>
          <a:noFill/>
        </p:spPr>
      </p:pic>
      <p:pic>
        <p:nvPicPr>
          <p:cNvPr id="17" name="~PP1834.WAV">
            <a:hlinkClick r:id="" action="ppaction://media"/>
          </p:cNvPr>
          <p:cNvPicPr>
            <a:picLocks noRot="1" noChangeAspect="1"/>
          </p:cNvPicPr>
          <p:nvPr>
            <a:wavAudioFile r:embed="rId1" name="~PP1834.WAV"/>
          </p:nvPr>
        </p:nvPicPr>
        <p:blipFill>
          <a:blip r:embed="rId5" cstate="print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233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dirty="0" smtClean="0"/>
              <a:t>looked </a:t>
            </a:r>
            <a:r>
              <a:rPr lang="en-US" dirty="0" smtClean="0"/>
              <a:t>on the </a:t>
            </a:r>
            <a:r>
              <a:rPr lang="en-US" dirty="0" smtClean="0"/>
              <a:t>computer for chocolate.</a:t>
            </a:r>
            <a:endParaRPr lang="en-US" dirty="0"/>
          </a:p>
        </p:txBody>
      </p:sp>
      <p:sp>
        <p:nvSpPr>
          <p:cNvPr id="52226" name="AutoShape 2" descr="data:image/jpeg;base64,/9j/4AAQSkZJRgABAQAAAQABAAD/2wCEAAkGBhQQEBUUExMWFRQWGRoYGBcYGBgZGhoaGhwaHxgeHB4bGyYeHRwjGhwaHy8hIycpLS4tFR8xNjAqNSYrLSkBCQoKDgwOGg8PGiwkHyQsLC8sKiwsLCwsLCwsKSwsLCwsLCwsLCwsLCwpLCwsLCwsLCwsKSksLCksKSwsLCwsLP/AABEIALoBDwMBIgACEQEDEQH/xAAcAAEAAgIDAQAAAAAAAAAAAAAABAUDBgIHCAH/xABCEAACAQIEAwUECQMCAwkAAAABAgMAEQQSITEFQVEGEyJhcQcyQoEUI1JiobHB0fBykeFTYxUzQwhzgqKjssLS8f/EABgBAQEBAQEAAAAAAAAAAAAAAAABAwIE/8QAJBEAAgICAQQDAQEBAAAAAAAAAAECESExEgMiQWEyUZFCcRP/2gAMAwEAAhEDEQA/AO8aUpQClKUApSlAKUpQClKUApSlAKUpQClKUApSlAKUpQClKUApUTifFIsNE00zrHGguzNoB+5vpYamunu1ft6dyYuHRHXQTSLdj/RH/wDa/wDTUbo6jFy0ds8d7S4bAx58TMkS8sx1P9KjxN8hUvAcQjnjWSJ1kjcXVlIII9a8p9oJ5p8WJ8dJmeQ+ONSM6KBoANVQdB+GtXHY72qPwwSrDCpjbLljLHKpB8TE2uzEWHIac7VzzNf+Lr2enKVqvYr2iYbiifVtkmAu8LEZh5j7S+Y+YFbVXZi01hilKUIKUpQClKUApSlAKUpQClKUApSlAKUpQClKUApSlAKUpQClKUApWLE4pIkLuyoii5ZiAAOpJ0FdZ9t/bjh8NCv0JkxErllv4skeXmwsC1ydANDYm/UWjsjH8QjgjaSV1jjUXZmIAHqTXVnaz29wrFImBVpJrhUkdLR2N8zAXzG1hYEC9+grrzieN4hxKAyY7Fd3hmbvEMlgrMAQO6jUZmHLTTnqaouGdoPo8KiGNFnN8058TgX0CX0TTmNTes3P6N49HPcTpcfNjo2nxuNbunb3c2ZnKbZIgcqgZtCbAXNVWF400EXdw5VYli0gFpSpNlUtyFhey/aqtWW+h0Ov4m/96sMF2fkxALABEX3pWOVB6nmfIXNcP2ax0nEh+p13v/OdTP8AgrGMyuRELEqW0zkDQBRqb7ZrW11rNgeIRwRKREHxBLeNyGRQDZSqWtm0OrX5aVX4zGPJIWlZmJ2Ym/8AB5cqmbOm01kt+D9pPoU0EkMeV0KM7ZvE5Fs6hreBW1WwB0Jrt3sb7dEmk7vHKkJY+CVL92Adg9ySv9W3W1dKYThzTeFVzKNSb2Cjrm2Fco5Ew5k92YrlyPrlGhzXFvFbQdKqf0cyin8v09hRyBgCCCCLgjUEHYiuVed+yftmxGEigiMaSQxhg92PeNmYkZTsuUEALa2n9u8OzXavD8Qi7zDvm+0p0dD0ZeXrseRrVSTPNLpuOfBcUpSujMUpSgFKUoBSlKAUpSgFKUoBSlKAUpSgFKUoBSvhNq0jjfti4dhZe6MpkYXuYhnVSAbAsNLk6aXsTrahUm9G7lrV1z299s0HD5HghTv8SvvC+WNCeTHcn7o+ZFdRcT7YY7js5iaURpqwjziOFFXW7k+8VHM3PQVV8WwsEM8TRTtiZQ+eZ2T6piLHw5jmcaG5bQ3rhyp0ax6dqyz7c9qMfxSNMTLGUwyZUAW4iMhvdgGPiJPPXLoL9YOOxWDgiaGGIzyutmnm0ynn3UYPhsfiYk6VW8W7QTY1s00hcjZdgo5BVHhUeQFREwLTOFQM0hNgACSx/es9/I2SpPjkSyM6gEnwqFFyTYDl5D96cPw7yyrEq3kYhVFwLk7ak2HrVpwjDQp3hxveK0TZe5RbO7a3DMdECka6X10rFxnjgmeMCKOGNA2RUXYNzZj4nPO5NPRfCkmZeMcMw8ETK0vfYjl3Vu6j11BcjxnlZdB1rDxDiks+UO5KIoVFFgoAFgQo0v1O5NRBECLHUVJj4RJCYmlDLBK1gxGttMxC7mw16G1Rao6bp3RABMejaqeY/m9Xr8PigW+IbMWAIhQgsQRcF22TQ8taw8R4zGUMGHjCRtYM72Mj2Nxc7KL8hUNsIGvfS+txy+XSjzl4CVWtn0YiRoUizERrc5fNjfXry3rnFGF1Gn5n9K44OFu8SNyAHOVZDovzPQc+Yqwl4hHCcsA72T/VI8I/oB/M1JXZYNUQ8Vw3u1EmiMSPqz8YJ1IHL5/LpV52T7bnA4wyQR+EK6rGWtmLaKZCNWtvYW5bVrcpZZM012zfHe+v85VYtw9Z9hyuHG6j12IHn+FXW/05q7S/DvfsP7WYsZaLE5YcRsDf6tz90n3W+6fkTXYINePRxDukYGzyBiFf4coG9uZvXb3Zj2xGJII5Yi0KRIjyls0rPYXca2K3vpqba35V2p18jGXSvMTuWlROGcUixMYkhdXRtiPyPQ+RqXWp5xSlKAUpSgFKUoBSlKAUpSgFKXrX+K9vcDhZ1gmxMaSsbZb3y/1kaJ/4rb0Bf3rUe3ntKw/CVUSAyTOLpEtgSNrsToq30vqTY2Bsa6Z7Ue1TG8WnOHwxaOJ2KxxRaPINbF231GpUWHra9UPaXgXcwA4jF95ikCosKXkCRi/haS9lIvoq351w5JOjRdNtcjaMd7ROKcajmwsUShJMt+7BXIg3VpGNrNpctbYjYmtP7PzYaFHfEwtNKrZY4y2WLQal7eJrG3hGhrniu1Urwphw2WFFAyIMisQBcvbViTuTWvrJYkMLa39K4zJOzeowaZYca4y08xmKouZQtkQIqhbWAA8gBc3NRY9dRV1wfsrLiFMhyxYce9NKcsfy5ufJfwrHBikwWMd8I5kVVsjyRi+YgXIU3AsbkE1zaqjqmn6Zwx/ZOWHD/SZMsO2SNzlkkBO6JvYbm9vKp69qGhiEWFRYCVAllBvK7WGbxn3Fv8K29apeIYiXEFnd2eQ6ksbk/M/lWPAXlcRqpLsbBQNSegHXypVrITUZY8mKOfUh73JvqeZ6+e2tW/DeASYq4VfAurOxyonmWOg9PwqVxfgUOHhYYiW+Jt4IorMUP+62wH3RrrUDEcQnlgSHOTHGoyoNATuSQPea559KN3lFVq1Iy4DErgpZQndYkqQsUhByg7lgp36a6X1qFiOIvNMWndjJ1Y/h5DyGlccDOp8NrPz8/wDPlV3H2d76PPKwiiH/AFW/JRu/oP7ijdPJFmPaV30AS2XKSdlsNfl19Ky4eL6JKyYpSwVAyhWFySRlDH4Rvcbi1fOG8Ymih7uK2YlvrbeLJoAAT7o0J661ElheFu8I7xDbMfPz8+h2ok9BtYkZ+JcUlkCsUyxKTlRRZVuLXt1sdzWfh4QrdRcfr51O4XF34vHqPivoFH3r6AfnUCRkw+JDYVszBWzC10LHQZQdxc38it/SbwdW078E+aBIkvObKfg+JvlyHnVIO8MLLEG7osXy3ubbDzNhUqXgksoLs95TqA2x8r8j+FTOF8QzMIXXu5gbW2ueQHQ+XnRYWMiVN5wYeFLE8ZCjMeatY6c7j8iPwrjNg/oxVlN4mYAxsfEL7leo8/733r7xoxJKrRn64Ndyvu2Gpv1PmND571D4fhMRxDE5IkaWZ75VXlfmeSqBzOgqpX/hG/vaO0PYXjnm4hPkLLAkRJW+jMXUIW+9YN+Nd6VpPsu9n3/CMO4dw80xVpCo8Iyg5VUnUgXOul77Vu1bRVKjyTlylYpSldHApSlAKUpQClKre0HaCHA4d8RO2WNN9Lkk6AAcyTpQFlWudrO3+E4Yv18njIusSeKRvlyHmxArqLtD7fcVNKowcawxhhbMBJJJ5HkoPRbnzrR+18WJkxgxOLQocW2cLcXC3C5bXuuVbAZuVjXPJGnB7ZvPa324yYzBvFhopMPKX1ZWzHuQCTYgAq17XtsL61ofZ/h2HkQzYmVgAxAijH1jmwJJY6Kuu5uassV2pTDI0WDjEIIKs48Urg75n5AjkK1ZJD3ZQHQ/w1nbkvo3UODtFhxXiMZxIkw8KwqFyhUZjrYjMWJ1Yg62tf8AvVbi5WNiNhv69axQk5spvfYevKtww/AYMJZsW/eSDX6PER/6j7D0GtRvjsse5OjX+CcKkxj5IluwF2uQFVebEnQCrTjPD8JBAyCRsRidLOhyxRm+oFxeS405Dp51UmLHezNGgjVzYIpJVRe+XU3I236Vikjzra+vL/NP6G4ZJWIx8jrGjMxWNQqqToBzsNhreoMyshLqbjn5dL/vXPh0ZaVYmIW5AzNoBfmfKtoPE8NgxbDoMRMQQZpFvGLixCRnRtNLtUfaxiawV/AuGxyxmaaZYolOU/FIzWvZF56Hc6Vj4njYnmjbDQmIRgjOWJdzrlZzsGH3eXpUGDDWXKdN9vPY1hDPAbNqrc+o8v2oll0G6S5HPEYdwA6m9tSOfr5ip/CQ2KfLGt5D8I/E+n5VZ4DARiJZ55RHEdVC6yPb7I5a8zVVLMsuJc4aPuQUy2DH0ZieVxqQNNTUu1R1TTteSR2j4fBGoXvM+JzDMU/5ajmGbmw01HTnXzFmXEuGndrWso6LsLDYbVhbgqsmW9mvo3K/Qjp5j8a+cOxLJKsMwsSQAx89rnmvnV2sDEZZ8mFTJhTZvFE2zD+b+RrYomhjiE0rjIw8KrYs/I6che416bVF4xxqCKN4o1WZmGVnYeAf0DqDs2/pUPg/CFlQSFgyqAMvn5j1uajyrZY9r4kfCxmd5VgHdI5BMYYmyjbzIuT6VPm7M6AxNllXYk6MfX4T+H51nxvZkuwkw3gmHwjQMfu9GPTY+VMD2oWONu+jPfIcuS1gTrctzFuYo23mJykvjJDhfF8zsmJ+rkQEsSNwPLr+Bqt41xlZ3XIlli1Dn3z0uel7WHKouNxsmLkzMMztZEVRc2v7qga72AHnXbPs99hZOWfiI00K4YH+3ekf+wfM7iu4wzZzKdKmaP2C9mmJ4o2ZR3WH2adhv1CD42/Aczyr0V2T7GYbhkPd4dLX99zq7nqzfoLAchVzBAqKFVQqqAAqgAADYADQCslapHmlJyFKUqnIpSlAKUqBxjjkGDjMuIlSJBzY2v5Abk+QuaAn1Hnx8aMqNIiu5silgCx6KCbn5V1h7T/a99Gw0H0B0dsSGYS2zZEU20U/EWuPENMp0rp7C4TFY6X6TJMwN7/SJWNwQdMvO45BdB5Vy5JHcYOR2J7Q/bhMJ5cNgrRiNijTkZnYg2bIPdUXvqbk2vpWlJhMbisK64rEtHAzd8O/ZmLyhWC2Gr63tfbY62qo4th4sPionhd3AyszOAPGD4iuuqk2IvrrbXeseP7QSSvmJJ821J/YelcNt6N4QVNSMvZzjn0WNyoXvSbBsoLqANct9tedQsTxFpZA76kG9ybm/medQsQtjmGxP9vI1acE4N9JBYuscae+7H8ANyajSXcWL/gqWup11vz61snCezyMgmnlEcTaqq2aV/QbKL8zXPjM2GjwzQwxBsxU99J/zLj7AGigi4I5j0FUpnbKF2ygDTnUb5KyxXF0WPaDGxO0SwwJEsd7akyOL3+sbntpppc1AM5Zrn+1YJ4C/iGrdP2/ap3Z+COUt30mREAJsLs3kvK/rRrtCfc0VsmHZPEtyvPy9f3rY+ELhkiWaa8rm+WEeECxtd26eQrnxHtDaJ8PhkEMTizgau4++3TS9hVPGl1Ck6WtpyqN8lksY8XjRL4pxaTFSJIQgWNSiKqgKq66C2pAuTc9ag4nBFgCl8w5dfMeflUbxQtY6qf7H/NbPgo4I4lmmfNmF0iQ+I/1H4R+NV9tEVTtMquCk4iQR3AY3N2NhYakk+mtWfFsdhooXhjUTuwsZWuFU9YwDe4+0fyNqrsTifpWJZljjjJUDKgsNOdubEDU8zWZOHoylWB15/ED5ft/+1HV2VW4tMw4bh90Rj7tgAL39fxvXLF8GJPeQXDjXINz5p5/d/t0qLlkwjgMM0bHQjY9bdD1H+K2HEdoEw/hwwzy/wCqR7p+4OvnR2naIqkqZD4HxSIozTkgpbwqNXJvoOm2tccXjZMc6WRUijvkAA0v57k3sflTC8JaQl5jmZmLnqSftH+b1ewYe2gFctpO0dpNqmReG8KjjFiivfQ5he4/T5VD4n2dkwgbFYUkwggOrG5S+wP218xqOfU32NxMWFXNMfFyjHvH1+yPx9N607i3HnxbWdgkY2QaKANeW5/XekLb9CaTXss+IdsiIwkK5GZRnY6tcjUL0FROznZPE8TlEWHQud5JGuETNzdvQbak2NhW2dgfY5NxAifE5oMMTcDaSQfdB91fvH5A713/AMG4HDg4Vhw8axxrsq9eZJ3JPU61tGCRhPqms9gvZbhuFqHt3uJI8UzDbqIx8A/E8zyrdaUrQ87dilKUApSlAKUpQGue0LtMeHcOmxC2zqAsYOxdiFXTna97eVeYpMViuKzl5ZWkfdnkawUeQ2UeSiu8f+0Dw+eXhqmJS0ccokltuFCsAbc1BOvTQ9bef+E4vuklbnZQPW5/nyrmV1g06bp5LninC8PDhWW7STXBWS+VV+0oX4gR+IB6g1cXGGWJEGy9ddyToKhNiDIbk3NZcHgXlbKilm6D9elZ1SpnoVN2jjxGYs2cbaAeXUGpHCeFviTaMDTVixsqjqTWwYDg8GGBOJHfkqQYlbKouNCX6g6i3Mc61zA4oxBwBfNbXlYX/vRO1glNS9M2RIcNhEfwriHZWUs9xGtxa6gEEkHUG+9q1rDTMkZA0ub359K5STNKmUnW9x5+VRICbhT1t89qJYEpJSRImUyKBfxDbz/zXzhURllWMsFvpmbYW61scHDIcMLzESyfYB8C/wBR5+lVXEuItNiWmsgJFvCoVdBlvYbm3PnUUrVFcXfJF3HxGHBWOHGaUHSdxsf9teXrvWuq7FnYnV2zHQAk3J5abk7Vjx6MwDD4RqOY8/T8qycOZpnCAXc7Dr/N6ijSsvJcqZhxeHYHvFJ6nqv+KsOBQickM6xhRdmPTyHM+VXESw4MhmyzTD4N41P3vtem1UEKljIwVVV2uAuwGpso10H4AUu0Ti4ytFlxnisQgaGGNSrEXlkALkg3BX7Hy5E3qJDhbZb9BYbjS39/818m4eJEtsw2PI+R/eovD8Q0cgik01A1+G/6USxgOVSyZcdwoj6yK9xqVG4816jy5elWHA+JxFGaa91t4V+Mnz5edTpuOrh9MNrJ/qkag/cHL1qswXCybmTmxYjzPW35DrUu1kqjUrRmxvEpsZlQAJArBgg90Ec/NrEi/nU3BcNVNd2O5rPBBYWAqa4SFM8zZV5L8Teg5DzP41w34NEvJywuDLbbDUk6ADqTyqv4r2qSC6YfxSbGU7D+kfrv6VT8a7TvOMi/VxDZRz8yeZqw7D+zfE8Ve6Du4AbNMwOUdQo+NvIaDmRXUYXs5lNIoMHgp8bOEjV5pnOgGpPU+Q6k6Cu9/Z57FIsJlnxmWbEaEJvHGfn77DqdByHOtz7IdiMNwyLJAniPvyNq7n7x6fdGgrYK9CjR5J9RvR8Ar7SldGYpSlAKUpQClKUApSlAcZIwwIIBB0IOoIO9682+132XNw5ziMOpOEkOoH/RY7KfuE+6eWx5X9KVhxmDSaNo5FDo4KsrC4IO4IoDxNFuPWtuxfGlgXu4wF6hdz5sd6n+1D2ZvwmcSRgvhHbwNuUO/dsevQ8wOoNaLNiSzl+ZJNcSjZrCfFFnPjGljZbeI8hzHMDzqtim5GrLhPDWn1BCqN2PI/mTWbtFhIVMRiD3taRjazNf3lAFxcbjqL865TXxNZX8kSsF2fsA87ZF3Cj32/b51H4/iEeaMxxKgQAGxN2ym4Z7m2a2l/IV8x3EC0bMt73t5gdf0qsgnBAFtddev8/WuYp7OpNXxZLxszSRm297sPLy6+dRcPis1gdxtVlw7APIfALW3Y6Aeprjx3AwxvF3TsSf+boAoa+6G97EcjsR/ZFp4JK0+SLHBcIygSTN3a8h8beg6etV2KaMYtmgjaNLeFc2axK2OvIE3NtbXtrWaTFmR7sTbqd/LTpVW0jwS3PPXyI6jypFPJZtKrJ4hzqQTa+x5D/BqvjlaBijg25j8iOoq64Xhu+F1sFG7HYf58qcdxMPcd2iZ2BBEpJBHUKBplPQ8xeifhiStckTMOsSIJJGuGF1Rdz6nkP5pVXxXixnmiuEUJcIAALC9wCdzr16nrWXC4DNlzeFQANfIfuDXHiHBO9XPGLOBqn2h1Xz+7z5dKkassr46JmDwQXzPWrPDYYsbKLmtd4BxTxZJL25EC505VM4nx8sCkYyJz6t6muZJp0dRkmrLPH8bjw2iWkl67qvp1Pnt+datisVJPJdizuxsBqSSdgB1qf2c7L4jiM3dYaMsfiY6Ig6u3IfieQNehOwXsrw/DAHP12JI1lYaL1EY+Eee5/Cu4wM59RI0X2few0vln4iCq7rh72J/wC8I2H3Rr1I2ru3DYVYkCIqoiiyqoAAA2AA0ArKKVslR5pSb2KUpVORSlKAUpSgFKUoBSlKAUpSgFKUoCJxXhUeKheGZA8cgysp5j9CNweRANeWfaR7O5eEYi2r4dye6k/+LdHH4jUcwPWNVvaDs/DjsO8E6Zo3HzB5Mp5MDqDQHkTA43uoGI3L2H9hXBXz+InMed9h/PKrXt92Im4TiTDJdojdopLeF1/RhoCOXoQa1yGQg1w4m0epWCyw9w3h1O1rXv5W51z45wI4dY5Ay/WX+rDXeMjkw6G9wfUbircTJAvhFjzY7+g/YVVYlzMdtN/P51lF0zaceSLCbiOix3sAALDQeZNU+OnZJtRttzuOo9akCO2lWWB4SMVaN2WNeUre6h8+ZU8wNt/Umlssk2sECA5zdRuTYb7narOTARCJhiC2xKBLFla2h10tfdefkap+DyGF5LMPD4bjUE3tcH9qkYlHeNmW5I3HO3M/L/NGqZE7jbIvDCe7IHNtemlt6lYzhRkj8Bu66lftf0+Y6c+VR+E8SsMhsL6A/wA8tPnV/hcPpmvlUfEf06n0qybTsRSlGii4TxXUI556E9f5zrYpsZHhxrZ35KNh6nn6CqTj7QyyxmNCGJtI1xZ9dGy28LWvfWx0O9yeOGwcmIlEcKNJI5sqqLk/4HXYVGk8oQbVpn2XGNJLLPIACwtcKFBOl9tL2sT6351uXYL2Rz8RyzT5oMKdQbfWSD7gOw++fkDW9dgPYrHhss2OyyzbrFvHGfP7bf8AlHnvXagFaKP2Yy6lYiV/A+AQYKFYcPGI0XkNyeZY7sx6mrGlK0MRSlKAUpSgFKUoBSlKAUpSgFKUoBSlKAUpSgFKUoCl7W9lIeJYZoJxodVYe8jcmXzH4i4NeVe1XZGbheLME42IKOPddL6Mv6jkdK9iVrnbnsTDxXDGGXRhcxSAeKNuo6g7Ecx5gGgPJuLx2aUtut7D0qXhmzWy3udNKxdo+zs2AxD4edcrofkw5Mp5qev6g1z4DJlLm9gBWco4N+nN3TLaDAqmsm/2R+p/SuGNxxKkn3V0sNh0FR+/Ml8p0Avfnbnb8+tgay4Y5LiwZToy7hh/OfWsj0EDhciEm48W/wCP7Xq1hJDXGhvcW5VUcU4SYbSx3MRNg3NW3yt97p1Av1AssDxA90CBZjfXn8uldSXlGcJP4sx9ouEIqd8rKjlrPDz1+JdLAdV5XFtDpxbEsUQMxNlH4iseIHeaG5udhvr08712p2E9izzFZ+IApHoVw+oZhy7wjVR90eLrbaqraojqLbNL7G9gsTxST6pckQNmnYeFeoXmz+Q+ZFeg+x/YXDcMjywrdyPHK1i7+p5L90afnV5hMIkSKkaKiKLKqgAAdABtWatFGjCU3IUpSujgUpSgFKUoBSlKAUpSgFKUoBSlKAUpSgFKUoBSlKAUpSgFKUoDUfaL7PYuLYfKbJOlzFLbY/ZbmUPMctx5+XeJ4CbBSS4eZCkikBwfLXTqDoQeYr2hWie1D2ZpxaHMlkxUY+rfYMN8j/dPI8iel6A8w4PFZDrtWwYaMWDE6bgDc/sK1/H8Pkw8rxSoUkQlWVhYgirfDsFiT+m9ZTR6OlJ6JOPxrtE0asVRrXUGymxuL9bHmay9nezuIxrrBh4y7gDMfhTqWbYD8+V62nsP7LJ+IlZZbwYbfMR45B/tg8vvnTpeu+eA9noMDCIsPGEQb23Y9WO7HzNIxLOaTxs1jsH7K4OHWke02J/1CNE6iMHb+o6ny2reaUrRKjztt7FKUqkFKUoBSlKAUpSgFKUoBSlKAUpSgFKUoBSlKAUpSgFKUoBSlKAUpSgFKUoDr/2pey5OKx95FlTFoPCx0DgfA/6Ny9DUDsL7GYsMFlxuWaYWtHvElut/fb1Fh0O9dn0qUVNo+AV9pSqQUpSgFKUoBSlKAUpSgFKUoBSlKAUpSgFKUoDFMzC2UXrh3rW90+W371IpQEfO99rj5D0rnCxt4hrWWlAf/9k="/>
          <p:cNvSpPr>
            <a:spLocks noChangeAspect="1" noChangeArrowheads="1"/>
          </p:cNvSpPr>
          <p:nvPr/>
        </p:nvSpPr>
        <p:spPr bwMode="auto">
          <a:xfrm>
            <a:off x="63500" y="-727075"/>
            <a:ext cx="2190750" cy="15049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28" name="AutoShape 4" descr="data:image/jpeg;base64,/9j/4AAQSkZJRgABAQAAAQABAAD/2wCEAAkGBhQQEBUUExMWFRQWGRoYGBcYGBgZGhoaGhwaHxgeHB4bGyYeHRwjGhwaHy8hIycpLS4tFR8xNjAqNSYrLSkBCQoKDgwOGg8PGiwkHyQsLC8sKiwsLCwsLCwsKSwsLCwsLCwsLCwsLCwpLCwsLCwsLCwsKSksLCksKSwsLCwsLP/AABEIALoBDwMBIgACEQEDEQH/xAAcAAEAAgIDAQAAAAAAAAAAAAAABAUDBgIHCAH/xABCEAACAQIEAwUECQMCAwkAAAABAgMAEQQSITEFQVEGEyJhcQcyQoEUI1JiobHB0fBykeFTYxUzQwhzgqKjssLS8f/EABgBAQEBAQEAAAAAAAAAAAAAAAABAwIE/8QAJBEAAgICAQQDAQEBAAAAAAAAAAECESExEgMiQWEyUZFCcRP/2gAMAwEAAhEDEQA/AO8aUpQClKUApSlAKUpQClKUApSlAKUpQClKUApSlAKUpQClKUApUTifFIsNE00zrHGguzNoB+5vpYamunu1ft6dyYuHRHXQTSLdj/RH/wDa/wDTUbo6jFy0ds8d7S4bAx58TMkS8sx1P9KjxN8hUvAcQjnjWSJ1kjcXVlIII9a8p9oJ5p8WJ8dJmeQ+ONSM6KBoANVQdB+GtXHY72qPwwSrDCpjbLljLHKpB8TE2uzEWHIac7VzzNf+Lr2enKVqvYr2iYbiifVtkmAu8LEZh5j7S+Y+YFbVXZi01hilKUIKUpQClKUApSlAKUpQClKUApSlAKUpQClKUApSlAKUpQClKUApWLE4pIkLuyoii5ZiAAOpJ0FdZ9t/bjh8NCv0JkxErllv4skeXmwsC1ydANDYm/UWjsjH8QjgjaSV1jjUXZmIAHqTXVnaz29wrFImBVpJrhUkdLR2N8zAXzG1hYEC9+grrzieN4hxKAyY7Fd3hmbvEMlgrMAQO6jUZmHLTTnqaouGdoPo8KiGNFnN8058TgX0CX0TTmNTes3P6N49HPcTpcfNjo2nxuNbunb3c2ZnKbZIgcqgZtCbAXNVWF400EXdw5VYli0gFpSpNlUtyFhey/aqtWW+h0Ov4m/96sMF2fkxALABEX3pWOVB6nmfIXNcP2ax0nEh+p13v/OdTP8AgrGMyuRELEqW0zkDQBRqb7ZrW11rNgeIRwRKREHxBLeNyGRQDZSqWtm0OrX5aVX4zGPJIWlZmJ2Ym/8AB5cqmbOm01kt+D9pPoU0EkMeV0KM7ZvE5Fs6hreBW1WwB0Jrt3sb7dEmk7vHKkJY+CVL92Adg9ySv9W3W1dKYThzTeFVzKNSb2Cjrm2Fco5Ew5k92YrlyPrlGhzXFvFbQdKqf0cyin8v09hRyBgCCCCLgjUEHYiuVed+yftmxGEigiMaSQxhg92PeNmYkZTsuUEALa2n9u8OzXavD8Qi7zDvm+0p0dD0ZeXrseRrVSTPNLpuOfBcUpSujMUpSgFKUoBSlKAUpSgFKUoBSlKAUpSgFKUoBSvhNq0jjfti4dhZe6MpkYXuYhnVSAbAsNLk6aXsTrahUm9G7lrV1z299s0HD5HghTv8SvvC+WNCeTHcn7o+ZFdRcT7YY7js5iaURpqwjziOFFXW7k+8VHM3PQVV8WwsEM8TRTtiZQ+eZ2T6piLHw5jmcaG5bQ3rhyp0ax6dqyz7c9qMfxSNMTLGUwyZUAW4iMhvdgGPiJPPXLoL9YOOxWDgiaGGIzyutmnm0ynn3UYPhsfiYk6VW8W7QTY1s00hcjZdgo5BVHhUeQFREwLTOFQM0hNgACSx/es9/I2SpPjkSyM6gEnwqFFyTYDl5D96cPw7yyrEq3kYhVFwLk7ak2HrVpwjDQp3hxveK0TZe5RbO7a3DMdECka6X10rFxnjgmeMCKOGNA2RUXYNzZj4nPO5NPRfCkmZeMcMw8ETK0vfYjl3Vu6j11BcjxnlZdB1rDxDiks+UO5KIoVFFgoAFgQo0v1O5NRBECLHUVJj4RJCYmlDLBK1gxGttMxC7mw16G1Rao6bp3RABMejaqeY/m9Xr8PigW+IbMWAIhQgsQRcF22TQ8taw8R4zGUMGHjCRtYM72Mj2Nxc7KL8hUNsIGvfS+txy+XSjzl4CVWtn0YiRoUizERrc5fNjfXry3rnFGF1Gn5n9K44OFu8SNyAHOVZDovzPQc+Yqwl4hHCcsA72T/VI8I/oB/M1JXZYNUQ8Vw3u1EmiMSPqz8YJ1IHL5/LpV52T7bnA4wyQR+EK6rGWtmLaKZCNWtvYW5bVrcpZZM012zfHe+v85VYtw9Z9hyuHG6j12IHn+FXW/05q7S/DvfsP7WYsZaLE5YcRsDf6tz90n3W+6fkTXYINePRxDukYGzyBiFf4coG9uZvXb3Zj2xGJII5Yi0KRIjyls0rPYXca2K3vpqba35V2p18jGXSvMTuWlROGcUixMYkhdXRtiPyPQ+RqXWp5xSlKAUpSgFKUoBSlKAUpSgFKXrX+K9vcDhZ1gmxMaSsbZb3y/1kaJ/4rb0Bf3rUe3ntKw/CVUSAyTOLpEtgSNrsToq30vqTY2Bsa6Z7Ue1TG8WnOHwxaOJ2KxxRaPINbF231GpUWHra9UPaXgXcwA4jF95ikCosKXkCRi/haS9lIvoq351w5JOjRdNtcjaMd7ROKcajmwsUShJMt+7BXIg3VpGNrNpctbYjYmtP7PzYaFHfEwtNKrZY4y2WLQal7eJrG3hGhrniu1Urwphw2WFFAyIMisQBcvbViTuTWvrJYkMLa39K4zJOzeowaZYca4y08xmKouZQtkQIqhbWAA8gBc3NRY9dRV1wfsrLiFMhyxYce9NKcsfy5ufJfwrHBikwWMd8I5kVVsjyRi+YgXIU3AsbkE1zaqjqmn6Zwx/ZOWHD/SZMsO2SNzlkkBO6JvYbm9vKp69qGhiEWFRYCVAllBvK7WGbxn3Fv8K29apeIYiXEFnd2eQ6ksbk/M/lWPAXlcRqpLsbBQNSegHXypVrITUZY8mKOfUh73JvqeZ6+e2tW/DeASYq4VfAurOxyonmWOg9PwqVxfgUOHhYYiW+Jt4IorMUP+62wH3RrrUDEcQnlgSHOTHGoyoNATuSQPea559KN3lFVq1Iy4DErgpZQndYkqQsUhByg7lgp36a6X1qFiOIvNMWndjJ1Y/h5DyGlccDOp8NrPz8/wDPlV3H2d76PPKwiiH/AFW/JRu/oP7ijdPJFmPaV30AS2XKSdlsNfl19Ky4eL6JKyYpSwVAyhWFySRlDH4Rvcbi1fOG8Ymih7uK2YlvrbeLJoAAT7o0J661ElheFu8I7xDbMfPz8+h2ok9BtYkZ+JcUlkCsUyxKTlRRZVuLXt1sdzWfh4QrdRcfr51O4XF34vHqPivoFH3r6AfnUCRkw+JDYVszBWzC10LHQZQdxc38it/SbwdW078E+aBIkvObKfg+JvlyHnVIO8MLLEG7osXy3ubbDzNhUqXgksoLs95TqA2x8r8j+FTOF8QzMIXXu5gbW2ueQHQ+XnRYWMiVN5wYeFLE8ZCjMeatY6c7j8iPwrjNg/oxVlN4mYAxsfEL7leo8/733r7xoxJKrRn64Ndyvu2Gpv1PmND571D4fhMRxDE5IkaWZ75VXlfmeSqBzOgqpX/hG/vaO0PYXjnm4hPkLLAkRJW+jMXUIW+9YN+Nd6VpPsu9n3/CMO4dw80xVpCo8Iyg5VUnUgXOul77Vu1bRVKjyTlylYpSldHApSlAKUpQClKre0HaCHA4d8RO2WNN9Lkk6AAcyTpQFlWudrO3+E4Yv18njIusSeKRvlyHmxArqLtD7fcVNKowcawxhhbMBJJJ5HkoPRbnzrR+18WJkxgxOLQocW2cLcXC3C5bXuuVbAZuVjXPJGnB7ZvPa324yYzBvFhopMPKX1ZWzHuQCTYgAq17XtsL61ofZ/h2HkQzYmVgAxAijH1jmwJJY6Kuu5uassV2pTDI0WDjEIIKs48Urg75n5AjkK1ZJD3ZQHQ/w1nbkvo3UODtFhxXiMZxIkw8KwqFyhUZjrYjMWJ1Yg62tf8AvVbi5WNiNhv69axQk5spvfYevKtww/AYMJZsW/eSDX6PER/6j7D0GtRvjsse5OjX+CcKkxj5IluwF2uQFVebEnQCrTjPD8JBAyCRsRidLOhyxRm+oFxeS405Dp51UmLHezNGgjVzYIpJVRe+XU3I236Vikjzra+vL/NP6G4ZJWIx8jrGjMxWNQqqToBzsNhreoMyshLqbjn5dL/vXPh0ZaVYmIW5AzNoBfmfKtoPE8NgxbDoMRMQQZpFvGLixCRnRtNLtUfaxiawV/AuGxyxmaaZYolOU/FIzWvZF56Hc6Vj4njYnmjbDQmIRgjOWJdzrlZzsGH3eXpUGDDWXKdN9vPY1hDPAbNqrc+o8v2oll0G6S5HPEYdwA6m9tSOfr5ip/CQ2KfLGt5D8I/E+n5VZ4DARiJZ55RHEdVC6yPb7I5a8zVVLMsuJc4aPuQUy2DH0ZieVxqQNNTUu1R1TTteSR2j4fBGoXvM+JzDMU/5ajmGbmw01HTnXzFmXEuGndrWso6LsLDYbVhbgqsmW9mvo3K/Qjp5j8a+cOxLJKsMwsSQAx89rnmvnV2sDEZZ8mFTJhTZvFE2zD+b+RrYomhjiE0rjIw8KrYs/I6che416bVF4xxqCKN4o1WZmGVnYeAf0DqDs2/pUPg/CFlQSFgyqAMvn5j1uajyrZY9r4kfCxmd5VgHdI5BMYYmyjbzIuT6VPm7M6AxNllXYk6MfX4T+H51nxvZkuwkw3gmHwjQMfu9GPTY+VMD2oWONu+jPfIcuS1gTrctzFuYo23mJykvjJDhfF8zsmJ+rkQEsSNwPLr+Bqt41xlZ3XIlli1Dn3z0uel7WHKouNxsmLkzMMztZEVRc2v7qga72AHnXbPs99hZOWfiI00K4YH+3ekf+wfM7iu4wzZzKdKmaP2C9mmJ4o2ZR3WH2adhv1CD42/Aczyr0V2T7GYbhkPd4dLX99zq7nqzfoLAchVzBAqKFVQqqAAqgAADYADQCslapHmlJyFKUqnIpSlAKUqBxjjkGDjMuIlSJBzY2v5Abk+QuaAn1Hnx8aMqNIiu5silgCx6KCbn5V1h7T/a99Gw0H0B0dsSGYS2zZEU20U/EWuPENMp0rp7C4TFY6X6TJMwN7/SJWNwQdMvO45BdB5Vy5JHcYOR2J7Q/bhMJ5cNgrRiNijTkZnYg2bIPdUXvqbk2vpWlJhMbisK64rEtHAzd8O/ZmLyhWC2Gr63tfbY62qo4th4sPionhd3AyszOAPGD4iuuqk2IvrrbXeseP7QSSvmJJ821J/YelcNt6N4QVNSMvZzjn0WNyoXvSbBsoLqANct9tedQsTxFpZA76kG9ybm/medQsQtjmGxP9vI1acE4N9JBYuscae+7H8ANyajSXcWL/gqWup11vz61snCezyMgmnlEcTaqq2aV/QbKL8zXPjM2GjwzQwxBsxU99J/zLj7AGigi4I5j0FUpnbKF2ygDTnUb5KyxXF0WPaDGxO0SwwJEsd7akyOL3+sbntpppc1AM5Zrn+1YJ4C/iGrdP2/ap3Z+COUt30mREAJsLs3kvK/rRrtCfc0VsmHZPEtyvPy9f3rY+ELhkiWaa8rm+WEeECxtd26eQrnxHtDaJ8PhkEMTizgau4++3TS9hVPGl1Ck6WtpyqN8lksY8XjRL4pxaTFSJIQgWNSiKqgKq66C2pAuTc9ag4nBFgCl8w5dfMeflUbxQtY6qf7H/NbPgo4I4lmmfNmF0iQ+I/1H4R+NV9tEVTtMquCk4iQR3AY3N2NhYakk+mtWfFsdhooXhjUTuwsZWuFU9YwDe4+0fyNqrsTifpWJZljjjJUDKgsNOdubEDU8zWZOHoylWB15/ED5ft/+1HV2VW4tMw4bh90Rj7tgAL39fxvXLF8GJPeQXDjXINz5p5/d/t0qLlkwjgMM0bHQjY9bdD1H+K2HEdoEw/hwwzy/wCqR7p+4OvnR2naIqkqZD4HxSIozTkgpbwqNXJvoOm2tccXjZMc6WRUijvkAA0v57k3sflTC8JaQl5jmZmLnqSftH+b1ewYe2gFctpO0dpNqmReG8KjjFiivfQ5he4/T5VD4n2dkwgbFYUkwggOrG5S+wP218xqOfU32NxMWFXNMfFyjHvH1+yPx9N607i3HnxbWdgkY2QaKANeW5/XekLb9CaTXss+IdsiIwkK5GZRnY6tcjUL0FROznZPE8TlEWHQud5JGuETNzdvQbak2NhW2dgfY5NxAifE5oMMTcDaSQfdB91fvH5A713/AMG4HDg4Vhw8axxrsq9eZJ3JPU61tGCRhPqms9gvZbhuFqHt3uJI8UzDbqIx8A/E8zyrdaUrQ87dilKUApSlAKUpQGue0LtMeHcOmxC2zqAsYOxdiFXTna97eVeYpMViuKzl5ZWkfdnkawUeQ2UeSiu8f+0Dw+eXhqmJS0ccokltuFCsAbc1BOvTQ9bef+E4vuklbnZQPW5/nyrmV1g06bp5LninC8PDhWW7STXBWS+VV+0oX4gR+IB6g1cXGGWJEGy9ddyToKhNiDIbk3NZcHgXlbKilm6D9elZ1SpnoVN2jjxGYs2cbaAeXUGpHCeFviTaMDTVixsqjqTWwYDg8GGBOJHfkqQYlbKouNCX6g6i3Mc61zA4oxBwBfNbXlYX/vRO1glNS9M2RIcNhEfwriHZWUs9xGtxa6gEEkHUG+9q1rDTMkZA0ub359K5STNKmUnW9x5+VRICbhT1t89qJYEpJSRImUyKBfxDbz/zXzhURllWMsFvpmbYW61scHDIcMLzESyfYB8C/wBR5+lVXEuItNiWmsgJFvCoVdBlvYbm3PnUUrVFcXfJF3HxGHBWOHGaUHSdxsf9teXrvWuq7FnYnV2zHQAk3J5abk7Vjx6MwDD4RqOY8/T8qycOZpnCAXc7Dr/N6ijSsvJcqZhxeHYHvFJ6nqv+KsOBQickM6xhRdmPTyHM+VXESw4MhmyzTD4N41P3vtem1UEKljIwVVV2uAuwGpso10H4AUu0Ti4ytFlxnisQgaGGNSrEXlkALkg3BX7Hy5E3qJDhbZb9BYbjS39/818m4eJEtsw2PI+R/eovD8Q0cgik01A1+G/6USxgOVSyZcdwoj6yK9xqVG4816jy5elWHA+JxFGaa91t4V+Mnz5edTpuOrh9MNrJ/qkag/cHL1qswXCybmTmxYjzPW35DrUu1kqjUrRmxvEpsZlQAJArBgg90Ec/NrEi/nU3BcNVNd2O5rPBBYWAqa4SFM8zZV5L8Teg5DzP41w34NEvJywuDLbbDUk6ADqTyqv4r2qSC6YfxSbGU7D+kfrv6VT8a7TvOMi/VxDZRz8yeZqw7D+zfE8Ve6Du4AbNMwOUdQo+NvIaDmRXUYXs5lNIoMHgp8bOEjV5pnOgGpPU+Q6k6Cu9/Z57FIsJlnxmWbEaEJvHGfn77DqdByHOtz7IdiMNwyLJAniPvyNq7n7x6fdGgrYK9CjR5J9RvR8Ar7SldGYpSlAKUpQClKUApSlAcZIwwIIBB0IOoIO9682+132XNw5ziMOpOEkOoH/RY7KfuE+6eWx5X9KVhxmDSaNo5FDo4KsrC4IO4IoDxNFuPWtuxfGlgXu4wF6hdz5sd6n+1D2ZvwmcSRgvhHbwNuUO/dsevQ8wOoNaLNiSzl+ZJNcSjZrCfFFnPjGljZbeI8hzHMDzqtim5GrLhPDWn1BCqN2PI/mTWbtFhIVMRiD3taRjazNf3lAFxcbjqL865TXxNZX8kSsF2fsA87ZF3Cj32/b51H4/iEeaMxxKgQAGxN2ym4Z7m2a2l/IV8x3EC0bMt73t5gdf0qsgnBAFtddev8/WuYp7OpNXxZLxszSRm297sPLy6+dRcPis1gdxtVlw7APIfALW3Y6Aeprjx3AwxvF3TsSf+boAoa+6G97EcjsR/ZFp4JK0+SLHBcIygSTN3a8h8beg6etV2KaMYtmgjaNLeFc2axK2OvIE3NtbXtrWaTFmR7sTbqd/LTpVW0jwS3PPXyI6jypFPJZtKrJ4hzqQTa+x5D/BqvjlaBijg25j8iOoq64Xhu+F1sFG7HYf58qcdxMPcd2iZ2BBEpJBHUKBplPQ8xeifhiStckTMOsSIJJGuGF1Rdz6nkP5pVXxXixnmiuEUJcIAALC9wCdzr16nrWXC4DNlzeFQANfIfuDXHiHBO9XPGLOBqn2h1Xz+7z5dKkassr46JmDwQXzPWrPDYYsbKLmtd4BxTxZJL25EC505VM4nx8sCkYyJz6t6muZJp0dRkmrLPH8bjw2iWkl67qvp1Pnt+datisVJPJdizuxsBqSSdgB1qf2c7L4jiM3dYaMsfiY6Ig6u3IfieQNehOwXsrw/DAHP12JI1lYaL1EY+Eee5/Cu4wM59RI0X2few0vln4iCq7rh72J/wC8I2H3Rr1I2ru3DYVYkCIqoiiyqoAAA2AA0ArKKVslR5pSb2KUpVORSlKAUpSgFKUoBSlKAUpSgFKUoCJxXhUeKheGZA8cgysp5j9CNweRANeWfaR7O5eEYi2r4dye6k/+LdHH4jUcwPWNVvaDs/DjsO8E6Zo3HzB5Mp5MDqDQHkTA43uoGI3L2H9hXBXz+InMed9h/PKrXt92Im4TiTDJdojdopLeF1/RhoCOXoQa1yGQg1w4m0epWCyw9w3h1O1rXv5W51z45wI4dY5Ay/WX+rDXeMjkw6G9wfUbircTJAvhFjzY7+g/YVVYlzMdtN/P51lF0zaceSLCbiOix3sAALDQeZNU+OnZJtRttzuOo9akCO2lWWB4SMVaN2WNeUre6h8+ZU8wNt/Umlssk2sECA5zdRuTYb7narOTARCJhiC2xKBLFla2h10tfdefkap+DyGF5LMPD4bjUE3tcH9qkYlHeNmW5I3HO3M/L/NGqZE7jbIvDCe7IHNtemlt6lYzhRkj8Bu66lftf0+Y6c+VR+E8SsMhsL6A/wA8tPnV/hcPpmvlUfEf06n0qybTsRSlGii4TxXUI556E9f5zrYpsZHhxrZ35KNh6nn6CqTj7QyyxmNCGJtI1xZ9dGy28LWvfWx0O9yeOGwcmIlEcKNJI5sqqLk/4HXYVGk8oQbVpn2XGNJLLPIACwtcKFBOl9tL2sT6351uXYL2Rz8RyzT5oMKdQbfWSD7gOw++fkDW9dgPYrHhss2OyyzbrFvHGfP7bf8AlHnvXagFaKP2Yy6lYiV/A+AQYKFYcPGI0XkNyeZY7sx6mrGlK0MRSlKAUpSgFKUoBSlKAUpSgFKUoBSlKAUpSgFKUoCl7W9lIeJYZoJxodVYe8jcmXzH4i4NeVe1XZGbheLME42IKOPddL6Mv6jkdK9iVrnbnsTDxXDGGXRhcxSAeKNuo6g7Ecx5gGgPJuLx2aUtut7D0qXhmzWy3udNKxdo+zs2AxD4edcrofkw5Mp5qev6g1z4DJlLm9gBWco4N+nN3TLaDAqmsm/2R+p/SuGNxxKkn3V0sNh0FR+/Ml8p0Avfnbnb8+tgay4Y5LiwZToy7hh/OfWsj0EDhciEm48W/wCP7Xq1hJDXGhvcW5VUcU4SYbSx3MRNg3NW3yt97p1Av1AssDxA90CBZjfXn8uldSXlGcJP4sx9ouEIqd8rKjlrPDz1+JdLAdV5XFtDpxbEsUQMxNlH4iseIHeaG5udhvr08712p2E9izzFZ+IApHoVw+oZhy7wjVR90eLrbaqraojqLbNL7G9gsTxST6pckQNmnYeFeoXmz+Q+ZFeg+x/YXDcMjywrdyPHK1i7+p5L90afnV5hMIkSKkaKiKLKqgAAdABtWatFGjCU3IUpSujgUpSgFKUoBSlKAUpSgFKUoBSlKAUpSgFKUoBSlKAUpSgFKUoDUfaL7PYuLYfKbJOlzFLbY/ZbmUPMctx5+XeJ4CbBSS4eZCkikBwfLXTqDoQeYr2hWie1D2ZpxaHMlkxUY+rfYMN8j/dPI8iel6A8w4PFZDrtWwYaMWDE6bgDc/sK1/H8Pkw8rxSoUkQlWVhYgirfDsFiT+m9ZTR6OlJ6JOPxrtE0asVRrXUGymxuL9bHmay9nezuIxrrBh4y7gDMfhTqWbYD8+V62nsP7LJ+IlZZbwYbfMR45B/tg8vvnTpeu+eA9noMDCIsPGEQb23Y9WO7HzNIxLOaTxs1jsH7K4OHWke02J/1CNE6iMHb+o6ny2reaUrRKjztt7FKUqkFKUoBSlKAUpSgFKUoBSlKAUpSgFKUoBSlKAUpSgFKUoBSlKAUpSgFKUoDr/2pey5OKx95FlTFoPCx0DgfA/6Ny9DUDsL7GYsMFlxuWaYWtHvElut/fb1Fh0O9dn0qUVNo+AV9pSqQUpSgFKUoBSlKAUpSgFKUoBSlKAUpSgFKUoDFMzC2UXrh3rW90+W371IpQEfO99rj5D0rnCxt4hrWWlAf/9k="/>
          <p:cNvSpPr>
            <a:spLocks noChangeAspect="1" noChangeArrowheads="1"/>
          </p:cNvSpPr>
          <p:nvPr/>
        </p:nvSpPr>
        <p:spPr bwMode="auto">
          <a:xfrm>
            <a:off x="63500" y="-727075"/>
            <a:ext cx="2190750" cy="15049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0" name="AutoShape 6" descr="data:image/jpeg;base64,/9j/4AAQSkZJRgABAQAAAQABAAD/2wCEAAkGBhQQEBUUExMWFRQWGRoYGBcYGBgZGhoaGhwaHxgeHB4bGyYeHRwjGhwaHy8hIycpLS4tFR8xNjAqNSYrLSkBCQoKDgwOGg8PGiwkHyQsLC8sKiwsLCwsLCwsKSwsLCwsLCwsLCwsLCwpLCwsLCwsLCwsKSksLCksKSwsLCwsLP/AABEIALoBDwMBIgACEQEDEQH/xAAcAAEAAgIDAQAAAAAAAAAAAAAABAUDBgIHCAH/xABCEAACAQIEAwUECQMCAwkAAAABAgMAEQQSITEFQVEGEyJhcQcyQoEUI1JiobHB0fBykeFTYxUzQwhzgqKjssLS8f/EABgBAQEBAQEAAAAAAAAAAAAAAAABAwIE/8QAJBEAAgICAQQDAQEBAAAAAAAAAAECESExEgMiQWEyUZFCcRP/2gAMAwEAAhEDEQA/AO8aUpQClKUApSlAKUpQClKUApSlAKUpQClKUApSlAKUpQClKUApUTifFIsNE00zrHGguzNoB+5vpYamunu1ft6dyYuHRHXQTSLdj/RH/wDa/wDTUbo6jFy0ds8d7S4bAx58TMkS8sx1P9KjxN8hUvAcQjnjWSJ1kjcXVlIII9a8p9oJ5p8WJ8dJmeQ+ONSM6KBoANVQdB+GtXHY72qPwwSrDCpjbLljLHKpB8TE2uzEWHIac7VzzNf+Lr2enKVqvYr2iYbiifVtkmAu8LEZh5j7S+Y+YFbVXZi01hilKUIKUpQClKUApSlAKUpQClKUApSlAKUpQClKUApSlAKUpQClKUApWLE4pIkLuyoii5ZiAAOpJ0FdZ9t/bjh8NCv0JkxErllv4skeXmwsC1ydANDYm/UWjsjH8QjgjaSV1jjUXZmIAHqTXVnaz29wrFImBVpJrhUkdLR2N8zAXzG1hYEC9+grrzieN4hxKAyY7Fd3hmbvEMlgrMAQO6jUZmHLTTnqaouGdoPo8KiGNFnN8058TgX0CX0TTmNTes3P6N49HPcTpcfNjo2nxuNbunb3c2ZnKbZIgcqgZtCbAXNVWF400EXdw5VYli0gFpSpNlUtyFhey/aqtWW+h0Ov4m/96sMF2fkxALABEX3pWOVB6nmfIXNcP2ax0nEh+p13v/OdTP8AgrGMyuRELEqW0zkDQBRqb7ZrW11rNgeIRwRKREHxBLeNyGRQDZSqWtm0OrX5aVX4zGPJIWlZmJ2Ym/8AB5cqmbOm01kt+D9pPoU0EkMeV0KM7ZvE5Fs6hreBW1WwB0Jrt3sb7dEmk7vHKkJY+CVL92Adg9ySv9W3W1dKYThzTeFVzKNSb2Cjrm2Fco5Ew5k92YrlyPrlGhzXFvFbQdKqf0cyin8v09hRyBgCCCCLgjUEHYiuVed+yftmxGEigiMaSQxhg92PeNmYkZTsuUEALa2n9u8OzXavD8Qi7zDvm+0p0dD0ZeXrseRrVSTPNLpuOfBcUpSujMUpSgFKUoBSlKAUpSgFKUoBSlKAUpSgFKUoBSvhNq0jjfti4dhZe6MpkYXuYhnVSAbAsNLk6aXsTrahUm9G7lrV1z299s0HD5HghTv8SvvC+WNCeTHcn7o+ZFdRcT7YY7js5iaURpqwjziOFFXW7k+8VHM3PQVV8WwsEM8TRTtiZQ+eZ2T6piLHw5jmcaG5bQ3rhyp0ax6dqyz7c9qMfxSNMTLGUwyZUAW4iMhvdgGPiJPPXLoL9YOOxWDgiaGGIzyutmnm0ynn3UYPhsfiYk6VW8W7QTY1s00hcjZdgo5BVHhUeQFREwLTOFQM0hNgACSx/es9/I2SpPjkSyM6gEnwqFFyTYDl5D96cPw7yyrEq3kYhVFwLk7ak2HrVpwjDQp3hxveK0TZe5RbO7a3DMdECka6X10rFxnjgmeMCKOGNA2RUXYNzZj4nPO5NPRfCkmZeMcMw8ETK0vfYjl3Vu6j11BcjxnlZdB1rDxDiks+UO5KIoVFFgoAFgQo0v1O5NRBECLHUVJj4RJCYmlDLBK1gxGttMxC7mw16G1Rao6bp3RABMejaqeY/m9Xr8PigW+IbMWAIhQgsQRcF22TQ8taw8R4zGUMGHjCRtYM72Mj2Nxc7KL8hUNsIGvfS+txy+XSjzl4CVWtn0YiRoUizERrc5fNjfXry3rnFGF1Gn5n9K44OFu8SNyAHOVZDovzPQc+Yqwl4hHCcsA72T/VI8I/oB/M1JXZYNUQ8Vw3u1EmiMSPqz8YJ1IHL5/LpV52T7bnA4wyQR+EK6rGWtmLaKZCNWtvYW5bVrcpZZM012zfHe+v85VYtw9Z9hyuHG6j12IHn+FXW/05q7S/DvfsP7WYsZaLE5YcRsDf6tz90n3W+6fkTXYINePRxDukYGzyBiFf4coG9uZvXb3Zj2xGJII5Yi0KRIjyls0rPYXca2K3vpqba35V2p18jGXSvMTuWlROGcUixMYkhdXRtiPyPQ+RqXWp5xSlKAUpSgFKUoBSlKAUpSgFKXrX+K9vcDhZ1gmxMaSsbZb3y/1kaJ/4rb0Bf3rUe3ntKw/CVUSAyTOLpEtgSNrsToq30vqTY2Bsa6Z7Ue1TG8WnOHwxaOJ2KxxRaPINbF231GpUWHra9UPaXgXcwA4jF95ikCosKXkCRi/haS9lIvoq351w5JOjRdNtcjaMd7ROKcajmwsUShJMt+7BXIg3VpGNrNpctbYjYmtP7PzYaFHfEwtNKrZY4y2WLQal7eJrG3hGhrniu1Urwphw2WFFAyIMisQBcvbViTuTWvrJYkMLa39K4zJOzeowaZYca4y08xmKouZQtkQIqhbWAA8gBc3NRY9dRV1wfsrLiFMhyxYce9NKcsfy5ufJfwrHBikwWMd8I5kVVsjyRi+YgXIU3AsbkE1zaqjqmn6Zwx/ZOWHD/SZMsO2SNzlkkBO6JvYbm9vKp69qGhiEWFRYCVAllBvK7WGbxn3Fv8K29apeIYiXEFnd2eQ6ksbk/M/lWPAXlcRqpLsbBQNSegHXypVrITUZY8mKOfUh73JvqeZ6+e2tW/DeASYq4VfAurOxyonmWOg9PwqVxfgUOHhYYiW+Jt4IorMUP+62wH3RrrUDEcQnlgSHOTHGoyoNATuSQPea559KN3lFVq1Iy4DErgpZQndYkqQsUhByg7lgp36a6X1qFiOIvNMWndjJ1Y/h5DyGlccDOp8NrPz8/wDPlV3H2d76PPKwiiH/AFW/JRu/oP7ijdPJFmPaV30AS2XKSdlsNfl19Ky4eL6JKyYpSwVAyhWFySRlDH4Rvcbi1fOG8Ymih7uK2YlvrbeLJoAAT7o0J661ElheFu8I7xDbMfPz8+h2ok9BtYkZ+JcUlkCsUyxKTlRRZVuLXt1sdzWfh4QrdRcfr51O4XF34vHqPivoFH3r6AfnUCRkw+JDYVszBWzC10LHQZQdxc38it/SbwdW078E+aBIkvObKfg+JvlyHnVIO8MLLEG7osXy3ubbDzNhUqXgksoLs95TqA2x8r8j+FTOF8QzMIXXu5gbW2ueQHQ+XnRYWMiVN5wYeFLE8ZCjMeatY6c7j8iPwrjNg/oxVlN4mYAxsfEL7leo8/733r7xoxJKrRn64Ndyvu2Gpv1PmND571D4fhMRxDE5IkaWZ75VXlfmeSqBzOgqpX/hG/vaO0PYXjnm4hPkLLAkRJW+jMXUIW+9YN+Nd6VpPsu9n3/CMO4dw80xVpCo8Iyg5VUnUgXOul77Vu1bRVKjyTlylYpSldHApSlAKUpQClKre0HaCHA4d8RO2WNN9Lkk6AAcyTpQFlWudrO3+E4Yv18njIusSeKRvlyHmxArqLtD7fcVNKowcawxhhbMBJJJ5HkoPRbnzrR+18WJkxgxOLQocW2cLcXC3C5bXuuVbAZuVjXPJGnB7ZvPa324yYzBvFhopMPKX1ZWzHuQCTYgAq17XtsL61ofZ/h2HkQzYmVgAxAijH1jmwJJY6Kuu5uassV2pTDI0WDjEIIKs48Urg75n5AjkK1ZJD3ZQHQ/w1nbkvo3UODtFhxXiMZxIkw8KwqFyhUZjrYjMWJ1Yg62tf8AvVbi5WNiNhv69axQk5spvfYevKtww/AYMJZsW/eSDX6PER/6j7D0GtRvjsse5OjX+CcKkxj5IluwF2uQFVebEnQCrTjPD8JBAyCRsRidLOhyxRm+oFxeS405Dp51UmLHezNGgjVzYIpJVRe+XU3I236Vikjzra+vL/NP6G4ZJWIx8jrGjMxWNQqqToBzsNhreoMyshLqbjn5dL/vXPh0ZaVYmIW5AzNoBfmfKtoPE8NgxbDoMRMQQZpFvGLixCRnRtNLtUfaxiawV/AuGxyxmaaZYolOU/FIzWvZF56Hc6Vj4njYnmjbDQmIRgjOWJdzrlZzsGH3eXpUGDDWXKdN9vPY1hDPAbNqrc+o8v2oll0G6S5HPEYdwA6m9tSOfr5ip/CQ2KfLGt5D8I/E+n5VZ4DARiJZ55RHEdVC6yPb7I5a8zVVLMsuJc4aPuQUy2DH0ZieVxqQNNTUu1R1TTteSR2j4fBGoXvM+JzDMU/5ajmGbmw01HTnXzFmXEuGndrWso6LsLDYbVhbgqsmW9mvo3K/Qjp5j8a+cOxLJKsMwsSQAx89rnmvnV2sDEZZ8mFTJhTZvFE2zD+b+RrYomhjiE0rjIw8KrYs/I6che416bVF4xxqCKN4o1WZmGVnYeAf0DqDs2/pUPg/CFlQSFgyqAMvn5j1uajyrZY9r4kfCxmd5VgHdI5BMYYmyjbzIuT6VPm7M6AxNllXYk6MfX4T+H51nxvZkuwkw3gmHwjQMfu9GPTY+VMD2oWONu+jPfIcuS1gTrctzFuYo23mJykvjJDhfF8zsmJ+rkQEsSNwPLr+Bqt41xlZ3XIlli1Dn3z0uel7WHKouNxsmLkzMMztZEVRc2v7qga72AHnXbPs99hZOWfiI00K4YH+3ekf+wfM7iu4wzZzKdKmaP2C9mmJ4o2ZR3WH2adhv1CD42/Aczyr0V2T7GYbhkPd4dLX99zq7nqzfoLAchVzBAqKFVQqqAAqgAADYADQCslapHmlJyFKUqnIpSlAKUqBxjjkGDjMuIlSJBzY2v5Abk+QuaAn1Hnx8aMqNIiu5silgCx6KCbn5V1h7T/a99Gw0H0B0dsSGYS2zZEU20U/EWuPENMp0rp7C4TFY6X6TJMwN7/SJWNwQdMvO45BdB5Vy5JHcYOR2J7Q/bhMJ5cNgrRiNijTkZnYg2bIPdUXvqbk2vpWlJhMbisK64rEtHAzd8O/ZmLyhWC2Gr63tfbY62qo4th4sPionhd3AyszOAPGD4iuuqk2IvrrbXeseP7QSSvmJJ821J/YelcNt6N4QVNSMvZzjn0WNyoXvSbBsoLqANct9tedQsTxFpZA76kG9ybm/medQsQtjmGxP9vI1acE4N9JBYuscae+7H8ANyajSXcWL/gqWup11vz61snCezyMgmnlEcTaqq2aV/QbKL8zXPjM2GjwzQwxBsxU99J/zLj7AGigi4I5j0FUpnbKF2ygDTnUb5KyxXF0WPaDGxO0SwwJEsd7akyOL3+sbntpppc1AM5Zrn+1YJ4C/iGrdP2/ap3Z+COUt30mREAJsLs3kvK/rRrtCfc0VsmHZPEtyvPy9f3rY+ELhkiWaa8rm+WEeECxtd26eQrnxHtDaJ8PhkEMTizgau4++3TS9hVPGl1Ck6WtpyqN8lksY8XjRL4pxaTFSJIQgWNSiKqgKq66C2pAuTc9ag4nBFgCl8w5dfMeflUbxQtY6qf7H/NbPgo4I4lmmfNmF0iQ+I/1H4R+NV9tEVTtMquCk4iQR3AY3N2NhYakk+mtWfFsdhooXhjUTuwsZWuFU9YwDe4+0fyNqrsTifpWJZljjjJUDKgsNOdubEDU8zWZOHoylWB15/ED5ft/+1HV2VW4tMw4bh90Rj7tgAL39fxvXLF8GJPeQXDjXINz5p5/d/t0qLlkwjgMM0bHQjY9bdD1H+K2HEdoEw/hwwzy/wCqR7p+4OvnR2naIqkqZD4HxSIozTkgpbwqNXJvoOm2tccXjZMc6WRUijvkAA0v57k3sflTC8JaQl5jmZmLnqSftH+b1ewYe2gFctpO0dpNqmReG8KjjFiivfQ5he4/T5VD4n2dkwgbFYUkwggOrG5S+wP218xqOfU32NxMWFXNMfFyjHvH1+yPx9N607i3HnxbWdgkY2QaKANeW5/XekLb9CaTXss+IdsiIwkK5GZRnY6tcjUL0FROznZPE8TlEWHQud5JGuETNzdvQbak2NhW2dgfY5NxAifE5oMMTcDaSQfdB91fvH5A713/AMG4HDg4Vhw8axxrsq9eZJ3JPU61tGCRhPqms9gvZbhuFqHt3uJI8UzDbqIx8A/E8zyrdaUrQ87dilKUApSlAKUpQGue0LtMeHcOmxC2zqAsYOxdiFXTna97eVeYpMViuKzl5ZWkfdnkawUeQ2UeSiu8f+0Dw+eXhqmJS0ccokltuFCsAbc1BOvTQ9bef+E4vuklbnZQPW5/nyrmV1g06bp5LninC8PDhWW7STXBWS+VV+0oX4gR+IB6g1cXGGWJEGy9ddyToKhNiDIbk3NZcHgXlbKilm6D9elZ1SpnoVN2jjxGYs2cbaAeXUGpHCeFviTaMDTVixsqjqTWwYDg8GGBOJHfkqQYlbKouNCX6g6i3Mc61zA4oxBwBfNbXlYX/vRO1glNS9M2RIcNhEfwriHZWUs9xGtxa6gEEkHUG+9q1rDTMkZA0ub359K5STNKmUnW9x5+VRICbhT1t89qJYEpJSRImUyKBfxDbz/zXzhURllWMsFvpmbYW61scHDIcMLzESyfYB8C/wBR5+lVXEuItNiWmsgJFvCoVdBlvYbm3PnUUrVFcXfJF3HxGHBWOHGaUHSdxsf9teXrvWuq7FnYnV2zHQAk3J5abk7Vjx6MwDD4RqOY8/T8qycOZpnCAXc7Dr/N6ijSsvJcqZhxeHYHvFJ6nqv+KsOBQickM6xhRdmPTyHM+VXESw4MhmyzTD4N41P3vtem1UEKljIwVVV2uAuwGpso10H4AUu0Ti4ytFlxnisQgaGGNSrEXlkALkg3BX7Hy5E3qJDhbZb9BYbjS39/818m4eJEtsw2PI+R/eovD8Q0cgik01A1+G/6USxgOVSyZcdwoj6yK9xqVG4816jy5elWHA+JxFGaa91t4V+Mnz5edTpuOrh9MNrJ/qkag/cHL1qswXCybmTmxYjzPW35DrUu1kqjUrRmxvEpsZlQAJArBgg90Ec/NrEi/nU3BcNVNd2O5rPBBYWAqa4SFM8zZV5L8Teg5DzP41w34NEvJywuDLbbDUk6ADqTyqv4r2qSC6YfxSbGU7D+kfrv6VT8a7TvOMi/VxDZRz8yeZqw7D+zfE8Ve6Du4AbNMwOUdQo+NvIaDmRXUYXs5lNIoMHgp8bOEjV5pnOgGpPU+Q6k6Cu9/Z57FIsJlnxmWbEaEJvHGfn77DqdByHOtz7IdiMNwyLJAniPvyNq7n7x6fdGgrYK9CjR5J9RvR8Ar7SldGYpSlAKUpQClKUApSlAcZIwwIIBB0IOoIO9682+132XNw5ziMOpOEkOoH/RY7KfuE+6eWx5X9KVhxmDSaNo5FDo4KsrC4IO4IoDxNFuPWtuxfGlgXu4wF6hdz5sd6n+1D2ZvwmcSRgvhHbwNuUO/dsevQ8wOoNaLNiSzl+ZJNcSjZrCfFFnPjGljZbeI8hzHMDzqtim5GrLhPDWn1BCqN2PI/mTWbtFhIVMRiD3taRjazNf3lAFxcbjqL865TXxNZX8kSsF2fsA87ZF3Cj32/b51H4/iEeaMxxKgQAGxN2ym4Z7m2a2l/IV8x3EC0bMt73t5gdf0qsgnBAFtddev8/WuYp7OpNXxZLxszSRm297sPLy6+dRcPis1gdxtVlw7APIfALW3Y6Aeprjx3AwxvF3TsSf+boAoa+6G97EcjsR/ZFp4JK0+SLHBcIygSTN3a8h8beg6etV2KaMYtmgjaNLeFc2axK2OvIE3NtbXtrWaTFmR7sTbqd/LTpVW0jwS3PPXyI6jypFPJZtKrJ4hzqQTa+x5D/BqvjlaBijg25j8iOoq64Xhu+F1sFG7HYf58qcdxMPcd2iZ2BBEpJBHUKBplPQ8xeifhiStckTMOsSIJJGuGF1Rdz6nkP5pVXxXixnmiuEUJcIAALC9wCdzr16nrWXC4DNlzeFQANfIfuDXHiHBO9XPGLOBqn2h1Xz+7z5dKkassr46JmDwQXzPWrPDYYsbKLmtd4BxTxZJL25EC505VM4nx8sCkYyJz6t6muZJp0dRkmrLPH8bjw2iWkl67qvp1Pnt+datisVJPJdizuxsBqSSdgB1qf2c7L4jiM3dYaMsfiY6Ig6u3IfieQNehOwXsrw/DAHP12JI1lYaL1EY+Eee5/Cu4wM59RI0X2few0vln4iCq7rh72J/wC8I2H3Rr1I2ru3DYVYkCIqoiiyqoAAA2AA0ArKKVslR5pSb2KUpVORSlKAUpSgFKUoBSlKAUpSgFKUoCJxXhUeKheGZA8cgysp5j9CNweRANeWfaR7O5eEYi2r4dye6k/+LdHH4jUcwPWNVvaDs/DjsO8E6Zo3HzB5Mp5MDqDQHkTA43uoGI3L2H9hXBXz+InMed9h/PKrXt92Im4TiTDJdojdopLeF1/RhoCOXoQa1yGQg1w4m0epWCyw9w3h1O1rXv5W51z45wI4dY5Ay/WX+rDXeMjkw6G9wfUbircTJAvhFjzY7+g/YVVYlzMdtN/P51lF0zaceSLCbiOix3sAALDQeZNU+OnZJtRttzuOo9akCO2lWWB4SMVaN2WNeUre6h8+ZU8wNt/Umlssk2sECA5zdRuTYb7narOTARCJhiC2xKBLFla2h10tfdefkap+DyGF5LMPD4bjUE3tcH9qkYlHeNmW5I3HO3M/L/NGqZE7jbIvDCe7IHNtemlt6lYzhRkj8Bu66lftf0+Y6c+VR+E8SsMhsL6A/wA8tPnV/hcPpmvlUfEf06n0qybTsRSlGii4TxXUI556E9f5zrYpsZHhxrZ35KNh6nn6CqTj7QyyxmNCGJtI1xZ9dGy28LWvfWx0O9yeOGwcmIlEcKNJI5sqqLk/4HXYVGk8oQbVpn2XGNJLLPIACwtcKFBOl9tL2sT6351uXYL2Rz8RyzT5oMKdQbfWSD7gOw++fkDW9dgPYrHhss2OyyzbrFvHGfP7bf8AlHnvXagFaKP2Yy6lYiV/A+AQYKFYcPGI0XkNyeZY7sx6mrGlK0MRSlKAUpSgFKUoBSlKAUpSgFKUoBSlKAUpSgFKUoCl7W9lIeJYZoJxodVYe8jcmXzH4i4NeVe1XZGbheLME42IKOPddL6Mv6jkdK9iVrnbnsTDxXDGGXRhcxSAeKNuo6g7Ecx5gGgPJuLx2aUtut7D0qXhmzWy3udNKxdo+zs2AxD4edcrofkw5Mp5qev6g1z4DJlLm9gBWco4N+nN3TLaDAqmsm/2R+p/SuGNxxKkn3V0sNh0FR+/Ml8p0Avfnbnb8+tgay4Y5LiwZToy7hh/OfWsj0EDhciEm48W/wCP7Xq1hJDXGhvcW5VUcU4SYbSx3MRNg3NW3yt97p1Av1AssDxA90CBZjfXn8uldSXlGcJP4sx9ouEIqd8rKjlrPDz1+JdLAdV5XFtDpxbEsUQMxNlH4iseIHeaG5udhvr08712p2E9izzFZ+IApHoVw+oZhy7wjVR90eLrbaqraojqLbNL7G9gsTxST6pckQNmnYeFeoXmz+Q+ZFeg+x/YXDcMjywrdyPHK1i7+p5L90afnV5hMIkSKkaKiKLKqgAAdABtWatFGjCU3IUpSujgUpSgFKUoBSlKAUpSgFKUoBSlKAUpSgFKUoBSlKAUpSgFKUoDUfaL7PYuLYfKbJOlzFLbY/ZbmUPMctx5+XeJ4CbBSS4eZCkikBwfLXTqDoQeYr2hWie1D2ZpxaHMlkxUY+rfYMN8j/dPI8iel6A8w4PFZDrtWwYaMWDE6bgDc/sK1/H8Pkw8rxSoUkQlWVhYgirfDsFiT+m9ZTR6OlJ6JOPxrtE0asVRrXUGymxuL9bHmay9nezuIxrrBh4y7gDMfhTqWbYD8+V62nsP7LJ+IlZZbwYbfMR45B/tg8vvnTpeu+eA9noMDCIsPGEQb23Y9WO7HzNIxLOaTxs1jsH7K4OHWke02J/1CNE6iMHb+o6ny2reaUrRKjztt7FKUqkFKUoBSlKAUpSgFKUoBSlKAUpSgFKUoBSlKAUpSgFKUoBSlKAUpSgFKUoDr/2pey5OKx95FlTFoPCx0DgfA/6Ny9DUDsL7GYsMFlxuWaYWtHvElut/fb1Fh0O9dn0qUVNo+AV9pSqQUpSgFKUoBSlKAUpSgFKUoBSlKAUpSgFKUoDFMzC2UXrh3rW90+W371IpQEfO99rj5D0rnCxt4hrWWlAf/9k="/>
          <p:cNvSpPr>
            <a:spLocks noChangeAspect="1" noChangeArrowheads="1"/>
          </p:cNvSpPr>
          <p:nvPr/>
        </p:nvSpPr>
        <p:spPr bwMode="auto">
          <a:xfrm>
            <a:off x="63500" y="-727075"/>
            <a:ext cx="2190750" cy="15049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2" name="AutoShape 8" descr="data:image/jpeg;base64,/9j/4AAQSkZJRgABAQAAAQABAAD/2wCEAAkGBhQQEBUUExMWFRQWGRoYGBcYGBgZGhoaGhwaHxgeHB4bGyYeHRwjGhwaHy8hIycpLS4tFR8xNjAqNSYrLSkBCQoKDgwOGg8PGiwkHyQsLC8sKiwsLCwsLCwsKSwsLCwsLCwsLCwsLCwpLCwsLCwsLCwsKSksLCksKSwsLCwsLP/AABEIALoBDwMBIgACEQEDEQH/xAAcAAEAAgIDAQAAAAAAAAAAAAAABAUDBgIHCAH/xABCEAACAQIEAwUECQMCAwkAAAABAgMAEQQSITEFQVEGEyJhcQcyQoEUI1JiobHB0fBykeFTYxUzQwhzgqKjssLS8f/EABgBAQEBAQEAAAAAAAAAAAAAAAABAwIE/8QAJBEAAgICAQQDAQEBAAAAAAAAAAECESExEgMiQWEyUZFCcRP/2gAMAwEAAhEDEQA/AO8aUpQClKUApSlAKUpQClKUApSlAKUpQClKUApSlAKUpQClKUApUTifFIsNE00zrHGguzNoB+5vpYamunu1ft6dyYuHRHXQTSLdj/RH/wDa/wDTUbo6jFy0ds8d7S4bAx58TMkS8sx1P9KjxN8hUvAcQjnjWSJ1kjcXVlIII9a8p9oJ5p8WJ8dJmeQ+ONSM6KBoANVQdB+GtXHY72qPwwSrDCpjbLljLHKpB8TE2uzEWHIac7VzzNf+Lr2enKVqvYr2iYbiifVtkmAu8LEZh5j7S+Y+YFbVXZi01hilKUIKUpQClKUApSlAKUpQClKUApSlAKUpQClKUApSlAKUpQClKUApWLE4pIkLuyoii5ZiAAOpJ0FdZ9t/bjh8NCv0JkxErllv4skeXmwsC1ydANDYm/UWjsjH8QjgjaSV1jjUXZmIAHqTXVnaz29wrFImBVpJrhUkdLR2N8zAXzG1hYEC9+grrzieN4hxKAyY7Fd3hmbvEMlgrMAQO6jUZmHLTTnqaouGdoPo8KiGNFnN8058TgX0CX0TTmNTes3P6N49HPcTpcfNjo2nxuNbunb3c2ZnKbZIgcqgZtCbAXNVWF400EXdw5VYli0gFpSpNlUtyFhey/aqtWW+h0Ov4m/96sMF2fkxALABEX3pWOVB6nmfIXNcP2ax0nEh+p13v/OdTP8AgrGMyuRELEqW0zkDQBRqb7ZrW11rNgeIRwRKREHxBLeNyGRQDZSqWtm0OrX5aVX4zGPJIWlZmJ2Ym/8AB5cqmbOm01kt+D9pPoU0EkMeV0KM7ZvE5Fs6hreBW1WwB0Jrt3sb7dEmk7vHKkJY+CVL92Adg9ySv9W3W1dKYThzTeFVzKNSb2Cjrm2Fco5Ew5k92YrlyPrlGhzXFvFbQdKqf0cyin8v09hRyBgCCCCLgjUEHYiuVed+yftmxGEigiMaSQxhg92PeNmYkZTsuUEALa2n9u8OzXavD8Qi7zDvm+0p0dD0ZeXrseRrVSTPNLpuOfBcUpSujMUpSgFKUoBSlKAUpSgFKUoBSlKAUpSgFKUoBSvhNq0jjfti4dhZe6MpkYXuYhnVSAbAsNLk6aXsTrahUm9G7lrV1z299s0HD5HghTv8SvvC+WNCeTHcn7o+ZFdRcT7YY7js5iaURpqwjziOFFXW7k+8VHM3PQVV8WwsEM8TRTtiZQ+eZ2T6piLHw5jmcaG5bQ3rhyp0ax6dqyz7c9qMfxSNMTLGUwyZUAW4iMhvdgGPiJPPXLoL9YOOxWDgiaGGIzyutmnm0ynn3UYPhsfiYk6VW8W7QTY1s00hcjZdgo5BVHhUeQFREwLTOFQM0hNgACSx/es9/I2SpPjkSyM6gEnwqFFyTYDl5D96cPw7yyrEq3kYhVFwLk7ak2HrVpwjDQp3hxveK0TZe5RbO7a3DMdECka6X10rFxnjgmeMCKOGNA2RUXYNzZj4nPO5NPRfCkmZeMcMw8ETK0vfYjl3Vu6j11BcjxnlZdB1rDxDiks+UO5KIoVFFgoAFgQo0v1O5NRBECLHUVJj4RJCYmlDLBK1gxGttMxC7mw16G1Rao6bp3RABMejaqeY/m9Xr8PigW+IbMWAIhQgsQRcF22TQ8taw8R4zGUMGHjCRtYM72Mj2Nxc7KL8hUNsIGvfS+txy+XSjzl4CVWtn0YiRoUizERrc5fNjfXry3rnFGF1Gn5n9K44OFu8SNyAHOVZDovzPQc+Yqwl4hHCcsA72T/VI8I/oB/M1JXZYNUQ8Vw3u1EmiMSPqz8YJ1IHL5/LpV52T7bnA4wyQR+EK6rGWtmLaKZCNWtvYW5bVrcpZZM012zfHe+v85VYtw9Z9hyuHG6j12IHn+FXW/05q7S/DvfsP7WYsZaLE5YcRsDf6tz90n3W+6fkTXYINePRxDukYGzyBiFf4coG9uZvXb3Zj2xGJII5Yi0KRIjyls0rPYXca2K3vpqba35V2p18jGXSvMTuWlROGcUixMYkhdXRtiPyPQ+RqXWp5xSlKAUpSgFKUoBSlKAUpSgFKXrX+K9vcDhZ1gmxMaSsbZb3y/1kaJ/4rb0Bf3rUe3ntKw/CVUSAyTOLpEtgSNrsToq30vqTY2Bsa6Z7Ue1TG8WnOHwxaOJ2KxxRaPINbF231GpUWHra9UPaXgXcwA4jF95ikCosKXkCRi/haS9lIvoq351w5JOjRdNtcjaMd7ROKcajmwsUShJMt+7BXIg3VpGNrNpctbYjYmtP7PzYaFHfEwtNKrZY4y2WLQal7eJrG3hGhrniu1Urwphw2WFFAyIMisQBcvbViTuTWvrJYkMLa39K4zJOzeowaZYca4y08xmKouZQtkQIqhbWAA8gBc3NRY9dRV1wfsrLiFMhyxYce9NKcsfy5ufJfwrHBikwWMd8I5kVVsjyRi+YgXIU3AsbkE1zaqjqmn6Zwx/ZOWHD/SZMsO2SNzlkkBO6JvYbm9vKp69qGhiEWFRYCVAllBvK7WGbxn3Fv8K29apeIYiXEFnd2eQ6ksbk/M/lWPAXlcRqpLsbBQNSegHXypVrITUZY8mKOfUh73JvqeZ6+e2tW/DeASYq4VfAurOxyonmWOg9PwqVxfgUOHhYYiW+Jt4IorMUP+62wH3RrrUDEcQnlgSHOTHGoyoNATuSQPea559KN3lFVq1Iy4DErgpZQndYkqQsUhByg7lgp36a6X1qFiOIvNMWndjJ1Y/h5DyGlccDOp8NrPz8/wDPlV3H2d76PPKwiiH/AFW/JRu/oP7ijdPJFmPaV30AS2XKSdlsNfl19Ky4eL6JKyYpSwVAyhWFySRlDH4Rvcbi1fOG8Ymih7uK2YlvrbeLJoAAT7o0J661ElheFu8I7xDbMfPz8+h2ok9BtYkZ+JcUlkCsUyxKTlRRZVuLXt1sdzWfh4QrdRcfr51O4XF34vHqPivoFH3r6AfnUCRkw+JDYVszBWzC10LHQZQdxc38it/SbwdW078E+aBIkvObKfg+JvlyHnVIO8MLLEG7osXy3ubbDzNhUqXgksoLs95TqA2x8r8j+FTOF8QzMIXXu5gbW2ueQHQ+XnRYWMiVN5wYeFLE8ZCjMeatY6c7j8iPwrjNg/oxVlN4mYAxsfEL7leo8/733r7xoxJKrRn64Ndyvu2Gpv1PmND571D4fhMRxDE5IkaWZ75VXlfmeSqBzOgqpX/hG/vaO0PYXjnm4hPkLLAkRJW+jMXUIW+9YN+Nd6VpPsu9n3/CMO4dw80xVpCo8Iyg5VUnUgXOul77Vu1bRVKjyTlylYpSldHApSlAKUpQClKre0HaCHA4d8RO2WNN9Lkk6AAcyTpQFlWudrO3+E4Yv18njIusSeKRvlyHmxArqLtD7fcVNKowcawxhhbMBJJJ5HkoPRbnzrR+18WJkxgxOLQocW2cLcXC3C5bXuuVbAZuVjXPJGnB7ZvPa324yYzBvFhopMPKX1ZWzHuQCTYgAq17XtsL61ofZ/h2HkQzYmVgAxAijH1jmwJJY6Kuu5uassV2pTDI0WDjEIIKs48Urg75n5AjkK1ZJD3ZQHQ/w1nbkvo3UODtFhxXiMZxIkw8KwqFyhUZjrYjMWJ1Yg62tf8AvVbi5WNiNhv69axQk5spvfYevKtww/AYMJZsW/eSDX6PER/6j7D0GtRvjsse5OjX+CcKkxj5IluwF2uQFVebEnQCrTjPD8JBAyCRsRidLOhyxRm+oFxeS405Dp51UmLHezNGgjVzYIpJVRe+XU3I236Vikjzra+vL/NP6G4ZJWIx8jrGjMxWNQqqToBzsNhreoMyshLqbjn5dL/vXPh0ZaVYmIW5AzNoBfmfKtoPE8NgxbDoMRMQQZpFvGLixCRnRtNLtUfaxiawV/AuGxyxmaaZYolOU/FIzWvZF56Hc6Vj4njYnmjbDQmIRgjOWJdzrlZzsGH3eXpUGDDWXKdN9vPY1hDPAbNqrc+o8v2oll0G6S5HPEYdwA6m9tSOfr5ip/CQ2KfLGt5D8I/E+n5VZ4DARiJZ55RHEdVC6yPb7I5a8zVVLMsuJc4aPuQUy2DH0ZieVxqQNNTUu1R1TTteSR2j4fBGoXvM+JzDMU/5ajmGbmw01HTnXzFmXEuGndrWso6LsLDYbVhbgqsmW9mvo3K/Qjp5j8a+cOxLJKsMwsSQAx89rnmvnV2sDEZZ8mFTJhTZvFE2zD+b+RrYomhjiE0rjIw8KrYs/I6che416bVF4xxqCKN4o1WZmGVnYeAf0DqDs2/pUPg/CFlQSFgyqAMvn5j1uajyrZY9r4kfCxmd5VgHdI5BMYYmyjbzIuT6VPm7M6AxNllXYk6MfX4T+H51nxvZkuwkw3gmHwjQMfu9GPTY+VMD2oWONu+jPfIcuS1gTrctzFuYo23mJykvjJDhfF8zsmJ+rkQEsSNwPLr+Bqt41xlZ3XIlli1Dn3z0uel7WHKouNxsmLkzMMztZEVRc2v7qga72AHnXbPs99hZOWfiI00K4YH+3ekf+wfM7iu4wzZzKdKmaP2C9mmJ4o2ZR3WH2adhv1CD42/Aczyr0V2T7GYbhkPd4dLX99zq7nqzfoLAchVzBAqKFVQqqAAqgAADYADQCslapHmlJyFKUqnIpSlAKUqBxjjkGDjMuIlSJBzY2v5Abk+QuaAn1Hnx8aMqNIiu5silgCx6KCbn5V1h7T/a99Gw0H0B0dsSGYS2zZEU20U/EWuPENMp0rp7C4TFY6X6TJMwN7/SJWNwQdMvO45BdB5Vy5JHcYOR2J7Q/bhMJ5cNgrRiNijTkZnYg2bIPdUXvqbk2vpWlJhMbisK64rEtHAzd8O/ZmLyhWC2Gr63tfbY62qo4th4sPionhd3AyszOAPGD4iuuqk2IvrrbXeseP7QSSvmJJ821J/YelcNt6N4QVNSMvZzjn0WNyoXvSbBsoLqANct9tedQsTxFpZA76kG9ybm/medQsQtjmGxP9vI1acE4N9JBYuscae+7H8ANyajSXcWL/gqWup11vz61snCezyMgmnlEcTaqq2aV/QbKL8zXPjM2GjwzQwxBsxU99J/zLj7AGigi4I5j0FUpnbKF2ygDTnUb5KyxXF0WPaDGxO0SwwJEsd7akyOL3+sbntpppc1AM5Zrn+1YJ4C/iGrdP2/ap3Z+COUt30mREAJsLs3kvK/rRrtCfc0VsmHZPEtyvPy9f3rY+ELhkiWaa8rm+WEeECxtd26eQrnxHtDaJ8PhkEMTizgau4++3TS9hVPGl1Ck6WtpyqN8lksY8XjRL4pxaTFSJIQgWNSiKqgKq66C2pAuTc9ag4nBFgCl8w5dfMeflUbxQtY6qf7H/NbPgo4I4lmmfNmF0iQ+I/1H4R+NV9tEVTtMquCk4iQR3AY3N2NhYakk+mtWfFsdhooXhjUTuwsZWuFU9YwDe4+0fyNqrsTifpWJZljjjJUDKgsNOdubEDU8zWZOHoylWB15/ED5ft/+1HV2VW4tMw4bh90Rj7tgAL39fxvXLF8GJPeQXDjXINz5p5/d/t0qLlkwjgMM0bHQjY9bdD1H+K2HEdoEw/hwwzy/wCqR7p+4OvnR2naIqkqZD4HxSIozTkgpbwqNXJvoOm2tccXjZMc6WRUijvkAA0v57k3sflTC8JaQl5jmZmLnqSftH+b1ewYe2gFctpO0dpNqmReG8KjjFiivfQ5he4/T5VD4n2dkwgbFYUkwggOrG5S+wP218xqOfU32NxMWFXNMfFyjHvH1+yPx9N607i3HnxbWdgkY2QaKANeW5/XekLb9CaTXss+IdsiIwkK5GZRnY6tcjUL0FROznZPE8TlEWHQud5JGuETNzdvQbak2NhW2dgfY5NxAifE5oMMTcDaSQfdB91fvH5A713/AMG4HDg4Vhw8axxrsq9eZJ3JPU61tGCRhPqms9gvZbhuFqHt3uJI8UzDbqIx8A/E8zyrdaUrQ87dilKUApSlAKUpQGue0LtMeHcOmxC2zqAsYOxdiFXTna97eVeYpMViuKzl5ZWkfdnkawUeQ2UeSiu8f+0Dw+eXhqmJS0ccokltuFCsAbc1BOvTQ9bef+E4vuklbnZQPW5/nyrmV1g06bp5LninC8PDhWW7STXBWS+VV+0oX4gR+IB6g1cXGGWJEGy9ddyToKhNiDIbk3NZcHgXlbKilm6D9elZ1SpnoVN2jjxGYs2cbaAeXUGpHCeFviTaMDTVixsqjqTWwYDg8GGBOJHfkqQYlbKouNCX6g6i3Mc61zA4oxBwBfNbXlYX/vRO1glNS9M2RIcNhEfwriHZWUs9xGtxa6gEEkHUG+9q1rDTMkZA0ub359K5STNKmUnW9x5+VRICbhT1t89qJYEpJSRImUyKBfxDbz/zXzhURllWMsFvpmbYW61scHDIcMLzESyfYB8C/wBR5+lVXEuItNiWmsgJFvCoVdBlvYbm3PnUUrVFcXfJF3HxGHBWOHGaUHSdxsf9teXrvWuq7FnYnV2zHQAk3J5abk7Vjx6MwDD4RqOY8/T8qycOZpnCAXc7Dr/N6ijSsvJcqZhxeHYHvFJ6nqv+KsOBQickM6xhRdmPTyHM+VXESw4MhmyzTD4N41P3vtem1UEKljIwVVV2uAuwGpso10H4AUu0Ti4ytFlxnisQgaGGNSrEXlkALkg3BX7Hy5E3qJDhbZb9BYbjS39/818m4eJEtsw2PI+R/eovD8Q0cgik01A1+G/6USxgOVSyZcdwoj6yK9xqVG4816jy5elWHA+JxFGaa91t4V+Mnz5edTpuOrh9MNrJ/qkag/cHL1qswXCybmTmxYjzPW35DrUu1kqjUrRmxvEpsZlQAJArBgg90Ec/NrEi/nU3BcNVNd2O5rPBBYWAqa4SFM8zZV5L8Teg5DzP41w34NEvJywuDLbbDUk6ADqTyqv4r2qSC6YfxSbGU7D+kfrv6VT8a7TvOMi/VxDZRz8yeZqw7D+zfE8Ve6Du4AbNMwOUdQo+NvIaDmRXUYXs5lNIoMHgp8bOEjV5pnOgGpPU+Q6k6Cu9/Z57FIsJlnxmWbEaEJvHGfn77DqdByHOtz7IdiMNwyLJAniPvyNq7n7x6fdGgrYK9CjR5J9RvR8Ar7SldGYpSlAKUpQClKUApSlAcZIwwIIBB0IOoIO9682+132XNw5ziMOpOEkOoH/RY7KfuE+6eWx5X9KVhxmDSaNo5FDo4KsrC4IO4IoDxNFuPWtuxfGlgXu4wF6hdz5sd6n+1D2ZvwmcSRgvhHbwNuUO/dsevQ8wOoNaLNiSzl+ZJNcSjZrCfFFnPjGljZbeI8hzHMDzqtim5GrLhPDWn1BCqN2PI/mTWbtFhIVMRiD3taRjazNf3lAFxcbjqL865TXxNZX8kSsF2fsA87ZF3Cj32/b51H4/iEeaMxxKgQAGxN2ym4Z7m2a2l/IV8x3EC0bMt73t5gdf0qsgnBAFtddev8/WuYp7OpNXxZLxszSRm297sPLy6+dRcPis1gdxtVlw7APIfALW3Y6Aeprjx3AwxvF3TsSf+boAoa+6G97EcjsR/ZFp4JK0+SLHBcIygSTN3a8h8beg6etV2KaMYtmgjaNLeFc2axK2OvIE3NtbXtrWaTFmR7sTbqd/LTpVW0jwS3PPXyI6jypFPJZtKrJ4hzqQTa+x5D/BqvjlaBijg25j8iOoq64Xhu+F1sFG7HYf58qcdxMPcd2iZ2BBEpJBHUKBplPQ8xeifhiStckTMOsSIJJGuGF1Rdz6nkP5pVXxXixnmiuEUJcIAALC9wCdzr16nrWXC4DNlzeFQANfIfuDXHiHBO9XPGLOBqn2h1Xz+7z5dKkassr46JmDwQXzPWrPDYYsbKLmtd4BxTxZJL25EC505VM4nx8sCkYyJz6t6muZJp0dRkmrLPH8bjw2iWkl67qvp1Pnt+datisVJPJdizuxsBqSSdgB1qf2c7L4jiM3dYaMsfiY6Ig6u3IfieQNehOwXsrw/DAHP12JI1lYaL1EY+Eee5/Cu4wM59RI0X2few0vln4iCq7rh72J/wC8I2H3Rr1I2ru3DYVYkCIqoiiyqoAAA2AA0ArKKVslR5pSb2KUpVORSlKAUpSgFKUoBSlKAUpSgFKUoCJxXhUeKheGZA8cgysp5j9CNweRANeWfaR7O5eEYi2r4dye6k/+LdHH4jUcwPWNVvaDs/DjsO8E6Zo3HzB5Mp5MDqDQHkTA43uoGI3L2H9hXBXz+InMed9h/PKrXt92Im4TiTDJdojdopLeF1/RhoCOXoQa1yGQg1w4m0epWCyw9w3h1O1rXv5W51z45wI4dY5Ay/WX+rDXeMjkw6G9wfUbircTJAvhFjzY7+g/YVVYlzMdtN/P51lF0zaceSLCbiOix3sAALDQeZNU+OnZJtRttzuOo9akCO2lWWB4SMVaN2WNeUre6h8+ZU8wNt/Umlssk2sECA5zdRuTYb7narOTARCJhiC2xKBLFla2h10tfdefkap+DyGF5LMPD4bjUE3tcH9qkYlHeNmW5I3HO3M/L/NGqZE7jbIvDCe7IHNtemlt6lYzhRkj8Bu66lftf0+Y6c+VR+E8SsMhsL6A/wA8tPnV/hcPpmvlUfEf06n0qybTsRSlGii4TxXUI556E9f5zrYpsZHhxrZ35KNh6nn6CqTj7QyyxmNCGJtI1xZ9dGy28LWvfWx0O9yeOGwcmIlEcKNJI5sqqLk/4HXYVGk8oQbVpn2XGNJLLPIACwtcKFBOl9tL2sT6351uXYL2Rz8RyzT5oMKdQbfWSD7gOw++fkDW9dgPYrHhss2OyyzbrFvHGfP7bf8AlHnvXagFaKP2Yy6lYiV/A+AQYKFYcPGI0XkNyeZY7sx6mrGlK0MRSlKAUpSgFKUoBSlKAUpSgFKUoBSlKAUpSgFKUoCl7W9lIeJYZoJxodVYe8jcmXzH4i4NeVe1XZGbheLME42IKOPddL6Mv6jkdK9iVrnbnsTDxXDGGXRhcxSAeKNuo6g7Ecx5gGgPJuLx2aUtut7D0qXhmzWy3udNKxdo+zs2AxD4edcrofkw5Mp5qev6g1z4DJlLm9gBWco4N+nN3TLaDAqmsm/2R+p/SuGNxxKkn3V0sNh0FR+/Ml8p0Avfnbnb8+tgay4Y5LiwZToy7hh/OfWsj0EDhciEm48W/wCP7Xq1hJDXGhvcW5VUcU4SYbSx3MRNg3NW3yt97p1Av1AssDxA90CBZjfXn8uldSXlGcJP4sx9ouEIqd8rKjlrPDz1+JdLAdV5XFtDpxbEsUQMxNlH4iseIHeaG5udhvr08712p2E9izzFZ+IApHoVw+oZhy7wjVR90eLrbaqraojqLbNL7G9gsTxST6pckQNmnYeFeoXmz+Q+ZFeg+x/YXDcMjywrdyPHK1i7+p5L90afnV5hMIkSKkaKiKLKqgAAdABtWatFGjCU3IUpSujgUpSgFKUoBSlKAUpSgFKUoBSlKAUpSgFKUoBSlKAUpSgFKUoDUfaL7PYuLYfKbJOlzFLbY/ZbmUPMctx5+XeJ4CbBSS4eZCkikBwfLXTqDoQeYr2hWie1D2ZpxaHMlkxUY+rfYMN8j/dPI8iel6A8w4PFZDrtWwYaMWDE6bgDc/sK1/H8Pkw8rxSoUkQlWVhYgirfDsFiT+m9ZTR6OlJ6JOPxrtE0asVRrXUGymxuL9bHmay9nezuIxrrBh4y7gDMfhTqWbYD8+V62nsP7LJ+IlZZbwYbfMR45B/tg8vvnTpeu+eA9noMDCIsPGEQb23Y9WO7HzNIxLOaTxs1jsH7K4OHWke02J/1CNE6iMHb+o6ny2reaUrRKjztt7FKUqkFKUoBSlKAUpSgFKUoBSlKAUpSgFKUoBSlKAUpSgFKUoBSlKAUpSgFKUoDr/2pey5OKx95FlTFoPCx0DgfA/6Ny9DUDsL7GYsMFlxuWaYWtHvElut/fb1Fh0O9dn0qUVNo+AV9pSqQUpSgFKUoBSlKAUpSgFKUoBSlKAUpSgFKUoDFMzC2UXrh3rW90+W371IpQEfO99rj5D0rnCxt4hrWWlAf/9k="/>
          <p:cNvSpPr>
            <a:spLocks noChangeAspect="1" noChangeArrowheads="1"/>
          </p:cNvSpPr>
          <p:nvPr/>
        </p:nvSpPr>
        <p:spPr bwMode="auto">
          <a:xfrm>
            <a:off x="63500" y="-857250"/>
            <a:ext cx="2581275" cy="17716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2234" name="Picture 10" descr="http://www.toxel.com/wp-content/uploads/2009/03/chocolate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276600"/>
            <a:ext cx="4286250" cy="2943225"/>
          </a:xfrm>
          <a:prstGeom prst="rect">
            <a:avLst/>
          </a:prstGeom>
          <a:noFill/>
        </p:spPr>
      </p:pic>
      <p:pic>
        <p:nvPicPr>
          <p:cNvPr id="52236" name="Picture 12" descr="http://t2.gstatic.com/images?q=tbn:ANd9GcS3DkBD0wTln7aI5tq86YTAtBgwFN9FzPxnpDuhBPpJGuJ0BnrZLW3CEX1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3352800"/>
            <a:ext cx="3124200" cy="3048000"/>
          </a:xfrm>
          <a:prstGeom prst="rect">
            <a:avLst/>
          </a:prstGeom>
          <a:noFill/>
        </p:spPr>
      </p:pic>
      <p:pic>
        <p:nvPicPr>
          <p:cNvPr id="20" name="~PP2691.WAV">
            <a:hlinkClick r:id="" action="ppaction://media"/>
          </p:cNvPr>
          <p:cNvPicPr>
            <a:picLocks noRot="1" noChangeAspect="1"/>
          </p:cNvPicPr>
          <p:nvPr>
            <a:wavAudioFile r:embed="rId1" name="~PP2691.WAV"/>
          </p:nvPr>
        </p:nvPicPr>
        <p:blipFill>
          <a:blip r:embed="rId5" cstate="print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487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invention will help people when they </a:t>
            </a:r>
            <a:r>
              <a:rPr lang="en-US" dirty="0" smtClean="0"/>
              <a:t>are hungry.</a:t>
            </a:r>
            <a:endParaRPr lang="en-US" dirty="0"/>
          </a:p>
        </p:txBody>
      </p:sp>
      <p:pic>
        <p:nvPicPr>
          <p:cNvPr id="51202" name="Picture 2" descr="http://elegantfoods.net/products/0001/1463/ElegFood_001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438401"/>
            <a:ext cx="5276850" cy="4419599"/>
          </a:xfrm>
          <a:prstGeom prst="rect">
            <a:avLst/>
          </a:prstGeom>
          <a:noFill/>
        </p:spPr>
      </p:pic>
      <p:pic>
        <p:nvPicPr>
          <p:cNvPr id="14" name="~PP3579.WAV">
            <a:hlinkClick r:id="" action="ppaction://media"/>
          </p:cNvPr>
          <p:cNvPicPr>
            <a:picLocks noRot="1" noChangeAspect="1"/>
          </p:cNvPicPr>
          <p:nvPr>
            <a:wavAudioFile r:embed="rId1" name="~PP3579.WAV"/>
          </p:nvPr>
        </p:nvPicPr>
        <p:blipFill>
          <a:blip r:embed="rId4" cstate="print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487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My invention is a chocolate </a:t>
            </a:r>
            <a:r>
              <a:rPr lang="en-US" dirty="0" smtClean="0"/>
              <a:t>pencil .</a:t>
            </a:r>
          </a:p>
          <a:p>
            <a:pPr>
              <a:buNone/>
            </a:pPr>
            <a:r>
              <a:rPr lang="en-US" dirty="0" smtClean="0"/>
              <a:t>It </a:t>
            </a:r>
            <a:r>
              <a:rPr lang="en-US" dirty="0" smtClean="0"/>
              <a:t>is made out of chocolate.</a:t>
            </a:r>
          </a:p>
          <a:p>
            <a:pPr>
              <a:buNone/>
            </a:pPr>
            <a:r>
              <a:rPr lang="en-US" dirty="0" smtClean="0"/>
              <a:t>It is hard to </a:t>
            </a:r>
            <a:r>
              <a:rPr lang="en-US" dirty="0" smtClean="0"/>
              <a:t>make </a:t>
            </a:r>
            <a:r>
              <a:rPr lang="en-US" dirty="0" smtClean="0"/>
              <a:t>an invention.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50178" name="Picture 2" descr="http://t3.gstatic.com/images?q=tbn:ANd9GcSWvXUZw4IiZLA46R03Mjqh0xrAo5zgeA4WTq6WKrmzsspPtgr0EoZJyCl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886200"/>
            <a:ext cx="3533775" cy="2276476"/>
          </a:xfrm>
          <a:prstGeom prst="rect">
            <a:avLst/>
          </a:prstGeom>
          <a:noFill/>
        </p:spPr>
      </p:pic>
      <p:pic>
        <p:nvPicPr>
          <p:cNvPr id="50180" name="Picture 4" descr="http://t1.gstatic.com/images?q=tbn:ANd9GcRWfJ8uNl56oCGWgtdeisXDLStHoirNglAyDXIMNh2W792CSDixrsXWoNS0K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4419600"/>
            <a:ext cx="2466975" cy="1847851"/>
          </a:xfrm>
          <a:prstGeom prst="rect">
            <a:avLst/>
          </a:prstGeom>
          <a:noFill/>
        </p:spPr>
      </p:pic>
      <p:pic>
        <p:nvPicPr>
          <p:cNvPr id="17" name="~PP2557.WAV">
            <a:hlinkClick r:id="" action="ppaction://media"/>
          </p:cNvPr>
          <p:cNvPicPr>
            <a:picLocks noRot="1" noChangeAspect="1"/>
          </p:cNvPicPr>
          <p:nvPr>
            <a:wavAudioFile r:embed="rId1" name="~PP2557.WAV"/>
          </p:nvPr>
        </p:nvPicPr>
        <p:blipFill>
          <a:blip r:embed="rId5" cstate="print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114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109</TotalTime>
  <Words>75</Words>
  <Application>Microsoft Office PowerPoint</Application>
  <PresentationFormat>On-screen Show (4:3)</PresentationFormat>
  <Paragraphs>15</Paragraphs>
  <Slides>5</Slides>
  <Notes>0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Dylan Tolusciak</vt:lpstr>
      <vt:lpstr>My log</vt:lpstr>
      <vt:lpstr>My research</vt:lpstr>
      <vt:lpstr>Advantages</vt:lpstr>
      <vt:lpstr>Conclusion</vt:lpstr>
    </vt:vector>
  </TitlesOfParts>
  <Company>Allegheny Valley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Dylan Tolusciak</dc:title>
  <dc:creator>CEUPPERLAB</dc:creator>
  <cp:lastModifiedBy>CE109</cp:lastModifiedBy>
  <cp:revision>14</cp:revision>
  <dcterms:created xsi:type="dcterms:W3CDTF">2011-12-20T17:14:08Z</dcterms:created>
  <dcterms:modified xsi:type="dcterms:W3CDTF">2012-01-03T18:24:00Z</dcterms:modified>
</cp:coreProperties>
</file>