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3AD5BC-50C8-415C-8993-3643C894243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9396E2-3A21-4B12-A964-02E34E7A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Matthew </a:t>
            </a:r>
            <a:r>
              <a:rPr lang="en-US" dirty="0" smtClean="0"/>
              <a:t>Sanders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HW Machine</a:t>
            </a:r>
            <a:endParaRPr lang="en-US" dirty="0"/>
          </a:p>
        </p:txBody>
      </p:sp>
      <p:pic>
        <p:nvPicPr>
          <p:cNvPr id="5" name="Picture 4" descr="imagesCAHQD1S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85800"/>
            <a:ext cx="1368717" cy="1600200"/>
          </a:xfrm>
          <a:prstGeom prst="rect">
            <a:avLst/>
          </a:prstGeom>
        </p:spPr>
      </p:pic>
      <p:pic>
        <p:nvPicPr>
          <p:cNvPr id="6" name="Picture 5" descr="Homewor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 flipV="1">
            <a:off x="914400" y="304800"/>
            <a:ext cx="2286000" cy="1973664"/>
          </a:xfrm>
          <a:prstGeom prst="rect">
            <a:avLst/>
          </a:prstGeom>
        </p:spPr>
      </p:pic>
      <p:pic>
        <p:nvPicPr>
          <p:cNvPr id="7" name="Picture 6" descr="The-Home-Work-Bench-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4267200"/>
            <a:ext cx="2057400" cy="1317857"/>
          </a:xfrm>
          <a:prstGeom prst="rect">
            <a:avLst/>
          </a:prstGeom>
        </p:spPr>
      </p:pic>
      <p:pic>
        <p:nvPicPr>
          <p:cNvPr id="9" name="~PP1333.WAV">
            <a:hlinkClick r:id="" action="ppaction://media"/>
          </p:cNvPr>
          <p:cNvPicPr>
            <a:picLocks noRot="1" noChangeAspect="1"/>
          </p:cNvPicPr>
          <p:nvPr>
            <a:wavAudioFile r:embed="rId1" name="~PP1333.WAV"/>
          </p:nvPr>
        </p:nvPicPr>
        <p:blipFill>
          <a:blip r:embed="rId6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2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December </a:t>
            </a:r>
            <a:r>
              <a:rPr lang="en-US" dirty="0" smtClean="0"/>
              <a:t>12, </a:t>
            </a:r>
            <a:r>
              <a:rPr lang="en-US" dirty="0" smtClean="0"/>
              <a:t>2011</a:t>
            </a:r>
          </a:p>
          <a:p>
            <a:pPr>
              <a:buNone/>
            </a:pPr>
            <a:r>
              <a:rPr lang="en-US" dirty="0" smtClean="0"/>
              <a:t>The materials I used were:</a:t>
            </a:r>
          </a:p>
          <a:p>
            <a:r>
              <a:rPr lang="en-US" dirty="0" smtClean="0"/>
              <a:t>Pencil</a:t>
            </a:r>
          </a:p>
          <a:p>
            <a:r>
              <a:rPr lang="en-US" dirty="0" smtClean="0"/>
              <a:t>Wires</a:t>
            </a:r>
          </a:p>
          <a:p>
            <a:endParaRPr lang="en-US" dirty="0"/>
          </a:p>
          <a:p>
            <a:r>
              <a:rPr lang="en-US" dirty="0" smtClean="0"/>
              <a:t>Remote controller</a:t>
            </a:r>
          </a:p>
          <a:p>
            <a:r>
              <a:rPr lang="en-US" dirty="0" smtClean="0"/>
              <a:t>A fake hand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 </a:t>
            </a:r>
            <a:r>
              <a:rPr lang="en-US" dirty="0" smtClean="0"/>
              <a:t>Logs</a:t>
            </a:r>
            <a:endParaRPr lang="en-US" dirty="0"/>
          </a:p>
        </p:txBody>
      </p:sp>
      <p:pic>
        <p:nvPicPr>
          <p:cNvPr id="1026" name="Picture 2" descr="C:\Documents and Settings\ce109\Local Settings\Temporary Internet Files\Content.IE5\FBQG3T2L\MC900303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199" y="2527401"/>
            <a:ext cx="1529791" cy="1634209"/>
          </a:xfrm>
          <a:prstGeom prst="rect">
            <a:avLst/>
          </a:prstGeom>
          <a:noFill/>
        </p:spPr>
      </p:pic>
      <p:pic>
        <p:nvPicPr>
          <p:cNvPr id="1027" name="Picture 3" descr="C:\Documents and Settings\ce109\Local Settings\Temporary Internet Files\Content.IE5\FBQG3T2L\MP90038278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9570" y="228600"/>
            <a:ext cx="1578429" cy="2209800"/>
          </a:xfrm>
          <a:prstGeom prst="rect">
            <a:avLst/>
          </a:prstGeom>
          <a:noFill/>
        </p:spPr>
      </p:pic>
      <p:pic>
        <p:nvPicPr>
          <p:cNvPr id="7" name="~PP2014.WAV">
            <a:hlinkClick r:id="" action="ppaction://media"/>
          </p:cNvPr>
          <p:cNvPicPr>
            <a:picLocks noRot="1" noChangeAspect="1"/>
          </p:cNvPicPr>
          <p:nvPr>
            <a:wavAudioFile r:embed="rId1" name="~PP2014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8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I looked at the </a:t>
            </a:r>
            <a:r>
              <a:rPr lang="en-US" dirty="0" smtClean="0"/>
              <a:t>computer lab.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 researched the  pictures.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4" name="Picture 3" descr="stock-photo-binder-homework-background-385452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2939796"/>
            <a:ext cx="1371600" cy="978408"/>
          </a:xfrm>
          <a:prstGeom prst="rect">
            <a:avLst/>
          </a:prstGeom>
        </p:spPr>
      </p:pic>
      <p:pic>
        <p:nvPicPr>
          <p:cNvPr id="6" name="~PP3119.WAV">
            <a:hlinkClick r:id="" action="ppaction://media"/>
          </p:cNvPr>
          <p:cNvPicPr>
            <a:picLocks noRot="1" noChangeAspect="1"/>
          </p:cNvPicPr>
          <p:nvPr>
            <a:wavAudioFile r:embed="rId1" name="~PP3119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1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/>
              <a:t>will </a:t>
            </a:r>
            <a:r>
              <a:rPr lang="en-US" dirty="0" smtClean="0"/>
              <a:t>help people do home work.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will </a:t>
            </a:r>
            <a:r>
              <a:rPr lang="en-US" dirty="0" smtClean="0"/>
              <a:t>rest </a:t>
            </a:r>
            <a:r>
              <a:rPr lang="en-US" dirty="0" smtClean="0"/>
              <a:t>hands.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dvantages</a:t>
            </a:r>
            <a:endParaRPr lang="en-US" dirty="0"/>
          </a:p>
        </p:txBody>
      </p:sp>
      <p:pic>
        <p:nvPicPr>
          <p:cNvPr id="4" name="Picture 3" descr="moss_homewo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2400300"/>
            <a:ext cx="1371600" cy="2057400"/>
          </a:xfrm>
          <a:prstGeom prst="rect">
            <a:avLst/>
          </a:prstGeom>
        </p:spPr>
      </p:pic>
      <p:pic>
        <p:nvPicPr>
          <p:cNvPr id="6" name="~PP3036.WAV">
            <a:hlinkClick r:id="" action="ppaction://media"/>
          </p:cNvPr>
          <p:cNvPicPr>
            <a:picLocks noRot="1" noChangeAspect="1"/>
          </p:cNvPicPr>
          <p:nvPr>
            <a:wavAudioFile r:embed="rId1" name="~PP3036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0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H</a:t>
            </a:r>
            <a:r>
              <a:rPr lang="en-US" dirty="0" smtClean="0"/>
              <a:t>W machine.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is like a robot hand.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will hold a pencil.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My invention is hard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pic>
        <p:nvPicPr>
          <p:cNvPr id="4" name="Picture 3" descr="Home-Work-Out-Equip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914400"/>
            <a:ext cx="1320800" cy="990600"/>
          </a:xfrm>
          <a:prstGeom prst="rect">
            <a:avLst/>
          </a:prstGeom>
        </p:spPr>
      </p:pic>
      <p:pic>
        <p:nvPicPr>
          <p:cNvPr id="6" name="~PP978.WAV">
            <a:hlinkClick r:id="" action="ppaction://media"/>
          </p:cNvPr>
          <p:cNvPicPr>
            <a:picLocks noRot="1" noChangeAspect="1"/>
          </p:cNvPicPr>
          <p:nvPr>
            <a:wavAudioFile r:embed="rId1" name="~PP978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3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73</Words>
  <Application>Microsoft Office PowerPoint</Application>
  <PresentationFormat>On-screen Show (4:3)</PresentationFormat>
  <Paragraphs>22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Matthew Sanders</vt:lpstr>
      <vt:lpstr>My  Logs</vt:lpstr>
      <vt:lpstr>My Research</vt:lpstr>
      <vt:lpstr>Advantages</vt:lpstr>
      <vt:lpstr>Conclusion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sanders</dc:title>
  <dc:creator>CEUPPERLAB</dc:creator>
  <cp:lastModifiedBy>CE109</cp:lastModifiedBy>
  <cp:revision>13</cp:revision>
  <dcterms:created xsi:type="dcterms:W3CDTF">2011-12-20T17:14:16Z</dcterms:created>
  <dcterms:modified xsi:type="dcterms:W3CDTF">2012-01-03T18:14:45Z</dcterms:modified>
</cp:coreProperties>
</file>