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9CA655-66A0-401A-BB0B-27C0B5F1553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BB373-0BBB-42DD-9473-6375B954B50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A655-66A0-401A-BB0B-27C0B5F1553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B373-0BBB-42DD-9473-6375B954B50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A655-66A0-401A-BB0B-27C0B5F1553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B373-0BBB-42DD-9473-6375B954B50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A655-66A0-401A-BB0B-27C0B5F1553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B373-0BBB-42DD-9473-6375B954B5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A655-66A0-401A-BB0B-27C0B5F1553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B373-0BBB-42DD-9473-6375B954B5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A655-66A0-401A-BB0B-27C0B5F1553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B373-0BBB-42DD-9473-6375B954B5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A655-66A0-401A-BB0B-27C0B5F1553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B373-0BBB-42DD-9473-6375B954B50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A655-66A0-401A-BB0B-27C0B5F1553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B373-0BBB-42DD-9473-6375B954B50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A655-66A0-401A-BB0B-27C0B5F1553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B373-0BBB-42DD-9473-6375B954B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A655-66A0-401A-BB0B-27C0B5F1553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B373-0BBB-42DD-9473-6375B954B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A655-66A0-401A-BB0B-27C0B5F1553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B373-0BBB-42DD-9473-6375B954B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C9CA655-66A0-401A-BB0B-27C0B5F1553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3DBB373-0BBB-42DD-9473-6375B954B5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SED 205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42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362200"/>
            <a:ext cx="7745505" cy="387781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Universal Design ( U.D) also know as UDL (universal design for learning)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Brief ( and somewhat boring video)</a:t>
            </a:r>
          </a:p>
          <a:p>
            <a:endParaRPr lang="en-US" sz="3200" dirty="0"/>
          </a:p>
          <a:p>
            <a:r>
              <a:rPr lang="en-US" sz="3200" dirty="0" smtClean="0"/>
              <a:t>UD/UDL  Audit ( SH 124, Fowler Wing)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Chapter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57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A.T. Adaptations</a:t>
            </a:r>
            <a:br>
              <a:rPr lang="en-US" sz="3200" dirty="0" smtClean="0"/>
            </a:br>
            <a:r>
              <a:rPr lang="en-US" sz="3200" dirty="0" smtClean="0"/>
              <a:t>    </a:t>
            </a:r>
            <a:r>
              <a:rPr lang="en-US" dirty="0" smtClean="0"/>
              <a:t>Ease of Use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dirty="0" smtClean="0"/>
              <a:t>Maintenance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Environmental Needs ( power, space, weather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     Training ( this is why so much AT sits on the shelf!)</a:t>
            </a:r>
          </a:p>
          <a:p>
            <a:endParaRPr lang="en-US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89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Consideration of Needs (Wheel of Technology)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Pg</a:t>
            </a:r>
            <a:r>
              <a:rPr lang="en-US" dirty="0" smtClean="0"/>
              <a:t> 33- Simple to Complex</a:t>
            </a:r>
          </a:p>
          <a:p>
            <a:endParaRPr lang="en-US" dirty="0"/>
          </a:p>
          <a:p>
            <a:r>
              <a:rPr lang="en-US" dirty="0" smtClean="0"/>
              <a:t>Student, Environments, Tasks, Tools (SETT)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19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 STUDENT ( 15 year  old male confined to a motorized wheel chair)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ENVIRONMENT ( Miracle League Field)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TASK ( Field a ground ball)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TOOLS( ???????. This is the key!)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21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STUDENT: ( 45 year old with paralysis from the waist down)….</a:t>
            </a:r>
          </a:p>
          <a:p>
            <a:r>
              <a:rPr lang="en-US" sz="3200" dirty="0" smtClean="0"/>
              <a:t>ENVIRONMENT ( a van)</a:t>
            </a:r>
          </a:p>
          <a:p>
            <a:r>
              <a:rPr lang="en-US" sz="3200" dirty="0" smtClean="0"/>
              <a:t>TASK ( enter the driver’s side of van, seat self and drive the van!</a:t>
            </a:r>
          </a:p>
          <a:p>
            <a:r>
              <a:rPr lang="en-US" sz="3200" dirty="0" smtClean="0"/>
              <a:t>TOOLS ( ????? This is why I love this class!)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09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STUDENT ( your 86 year old granny, 4’6” tall, with a hip replacement )</a:t>
            </a:r>
          </a:p>
          <a:p>
            <a:r>
              <a:rPr lang="en-US" sz="3200" dirty="0" smtClean="0"/>
              <a:t>ENVIRONMENT (Wal-Mart)</a:t>
            </a:r>
          </a:p>
          <a:p>
            <a:r>
              <a:rPr lang="en-US" sz="3200" dirty="0" smtClean="0"/>
              <a:t>TASK ( Shopping)</a:t>
            </a:r>
          </a:p>
          <a:p>
            <a:r>
              <a:rPr lang="en-US" sz="3200" dirty="0" smtClean="0"/>
              <a:t>TOOLS ( ????????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96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STUDENT( Seven year old girl, grade 2, blind)</a:t>
            </a:r>
          </a:p>
          <a:p>
            <a:r>
              <a:rPr lang="en-US" sz="3200" dirty="0" smtClean="0"/>
              <a:t>ENVIRONMENT ( 2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grade classroom)</a:t>
            </a:r>
          </a:p>
          <a:p>
            <a:r>
              <a:rPr lang="en-US" sz="3200" dirty="0" smtClean="0"/>
              <a:t>TASK ( participate in math lesson, adding { 21+ 13})</a:t>
            </a:r>
          </a:p>
          <a:p>
            <a:r>
              <a:rPr lang="en-US" sz="3200" dirty="0" smtClean="0"/>
              <a:t>TOOL ( Keep it simple!)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9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STUDENT ( 13 year old boy with low vision)</a:t>
            </a:r>
          </a:p>
          <a:p>
            <a:r>
              <a:rPr lang="en-US" sz="3200" dirty="0" smtClean="0"/>
              <a:t>ENVIRONMENT ( home)</a:t>
            </a:r>
          </a:p>
          <a:p>
            <a:r>
              <a:rPr lang="en-US" sz="3200" dirty="0" smtClean="0"/>
              <a:t>TASK ( conduct research on home computer for history report, write a 5 page report)</a:t>
            </a:r>
          </a:p>
          <a:p>
            <a:r>
              <a:rPr lang="en-US" sz="3200" dirty="0" smtClean="0"/>
              <a:t>TOOLS (????????)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62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STUDENT ( 56 year old female with no sense of direction)</a:t>
            </a:r>
          </a:p>
          <a:p>
            <a:r>
              <a:rPr lang="en-US" sz="3200" dirty="0" smtClean="0"/>
              <a:t>ENVIRONMENT ( her BMW)</a:t>
            </a:r>
          </a:p>
          <a:p>
            <a:r>
              <a:rPr lang="en-US" sz="3200" dirty="0" smtClean="0"/>
              <a:t>TASK ( Get her from LCCC to site in Allentown [ 8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and Turner})</a:t>
            </a:r>
          </a:p>
          <a:p>
            <a:r>
              <a:rPr lang="en-US" sz="3200" dirty="0" smtClean="0"/>
              <a:t>TOOLS(??????)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18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STUDENT ( 8 year old male, brain injury, loss use of right side motor function)</a:t>
            </a:r>
          </a:p>
          <a:p>
            <a:r>
              <a:rPr lang="en-US" sz="3200" dirty="0" smtClean="0"/>
              <a:t>ENVIRONMENT </a:t>
            </a:r>
            <a:r>
              <a:rPr lang="en-US" sz="3200" smtClean="0"/>
              <a:t>( home)</a:t>
            </a:r>
            <a:endParaRPr lang="en-US" sz="3200" dirty="0" smtClean="0"/>
          </a:p>
          <a:p>
            <a:r>
              <a:rPr lang="en-US" sz="3200" dirty="0" smtClean="0"/>
              <a:t>TASK ( get dressed {button shirt, put on shoes})</a:t>
            </a:r>
          </a:p>
          <a:p>
            <a:r>
              <a:rPr lang="en-US" sz="3200" dirty="0" smtClean="0"/>
              <a:t>TOOLS ( keep it simple!)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1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ICE BREAKER- Who’s Who?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( Circle in Circle)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Travel Passes</a:t>
            </a:r>
          </a:p>
          <a:p>
            <a:endParaRPr lang="en-US" dirty="0"/>
          </a:p>
          <a:p>
            <a:r>
              <a:rPr lang="en-US" dirty="0" smtClean="0"/>
              <a:t>Logistics of Spring Classes ( How will you know if we cancel!)</a:t>
            </a:r>
          </a:p>
          <a:p>
            <a:endParaRPr lang="en-US" dirty="0"/>
          </a:p>
          <a:p>
            <a:r>
              <a:rPr lang="en-US" dirty="0" smtClean="0"/>
              <a:t>Websites ( yours and mine!)/ paper portfolios ( ECE), e-folios for the rest of the modern world!</a:t>
            </a:r>
          </a:p>
          <a:p>
            <a:r>
              <a:rPr lang="en-US" dirty="0" smtClean="0"/>
              <a:t>My Blanket Apology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32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Selection Materials</a:t>
            </a:r>
          </a:p>
          <a:p>
            <a:endParaRPr lang="en-US" sz="3200" dirty="0"/>
          </a:p>
          <a:p>
            <a:r>
              <a:rPr lang="en-US" sz="3200" dirty="0" smtClean="0"/>
              <a:t>     </a:t>
            </a:r>
            <a:r>
              <a:rPr lang="en-US" dirty="0" smtClean="0"/>
              <a:t>Functional Capabilities</a:t>
            </a:r>
          </a:p>
          <a:p>
            <a:endParaRPr lang="en-US" sz="3200" dirty="0"/>
          </a:p>
          <a:p>
            <a:r>
              <a:rPr lang="en-US" sz="3200" dirty="0" smtClean="0"/>
              <a:t>      </a:t>
            </a:r>
            <a:r>
              <a:rPr lang="en-US" dirty="0" smtClean="0"/>
              <a:t>Functional Limitations</a:t>
            </a:r>
          </a:p>
          <a:p>
            <a:endParaRPr lang="en-US" dirty="0"/>
          </a:p>
          <a:p>
            <a:r>
              <a:rPr lang="en-US" dirty="0" smtClean="0"/>
              <a:t>         Budget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2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FESTIVAL OF FUNKY, FUNNY, FANTASTIC , FUNCTIONAL DEVICES! Explain/examples</a:t>
            </a:r>
          </a:p>
          <a:p>
            <a:endParaRPr lang="en-US" sz="3600" dirty="0"/>
          </a:p>
          <a:p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91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ASSESSMENT OF ASSISTIVE TECHNOLOGY DEVICES:</a:t>
            </a:r>
          </a:p>
          <a:p>
            <a:endParaRPr lang="en-US" dirty="0"/>
          </a:p>
          <a:p>
            <a:r>
              <a:rPr lang="en-US" dirty="0" smtClean="0"/>
              <a:t>      </a:t>
            </a:r>
            <a:r>
              <a:rPr lang="en-US" i="1" dirty="0" smtClean="0"/>
              <a:t>TASK</a:t>
            </a:r>
          </a:p>
          <a:p>
            <a:endParaRPr lang="en-US" i="1" dirty="0"/>
          </a:p>
          <a:p>
            <a:r>
              <a:rPr lang="en-US" i="1" dirty="0" smtClean="0"/>
              <a:t>       INDIVIDUAL</a:t>
            </a:r>
          </a:p>
          <a:p>
            <a:endParaRPr lang="en-US" i="1" dirty="0"/>
          </a:p>
          <a:p>
            <a:r>
              <a:rPr lang="en-US" i="1" dirty="0" smtClean="0"/>
              <a:t>        DEVICE</a:t>
            </a:r>
          </a:p>
          <a:p>
            <a:endParaRPr lang="en-US" i="1" dirty="0"/>
          </a:p>
          <a:p>
            <a:r>
              <a:rPr lang="en-US" i="1" dirty="0" smtClean="0"/>
              <a:t>        CONTEXT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47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“ JELLY SWITCHES and FUN THINGS”</a:t>
            </a:r>
          </a:p>
          <a:p>
            <a:endParaRPr lang="en-US" dirty="0"/>
          </a:p>
          <a:p>
            <a:r>
              <a:rPr lang="en-US" dirty="0" smtClean="0"/>
              <a:t>       “PENGUINS”</a:t>
            </a:r>
          </a:p>
          <a:p>
            <a:endParaRPr lang="en-US" dirty="0"/>
          </a:p>
          <a:p>
            <a:r>
              <a:rPr lang="en-US" dirty="0" smtClean="0"/>
              <a:t>         “GO-TALK 20”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A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79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</a:t>
            </a:r>
          </a:p>
          <a:p>
            <a:endParaRPr lang="en-US" dirty="0"/>
          </a:p>
          <a:p>
            <a:r>
              <a:rPr lang="en-US" dirty="0" smtClean="0"/>
              <a:t>EVALUATION</a:t>
            </a:r>
          </a:p>
          <a:p>
            <a:endParaRPr lang="en-US" dirty="0"/>
          </a:p>
          <a:p>
            <a:r>
              <a:rPr lang="en-US" dirty="0" smtClean="0"/>
              <a:t>ASSISTIVE</a:t>
            </a:r>
          </a:p>
          <a:p>
            <a:endParaRPr lang="en-US" dirty="0"/>
          </a:p>
          <a:p>
            <a:r>
              <a:rPr lang="en-US" dirty="0" smtClean="0"/>
              <a:t>TECHNOLOGY</a:t>
            </a:r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44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MOBILITY</a:t>
            </a:r>
          </a:p>
          <a:p>
            <a:endParaRPr lang="en-US" dirty="0"/>
          </a:p>
          <a:p>
            <a:r>
              <a:rPr lang="en-US" dirty="0" smtClean="0"/>
              <a:t>    Chairs (manual, power, specialty ,parts , switches)</a:t>
            </a:r>
          </a:p>
          <a:p>
            <a:r>
              <a:rPr lang="en-US" dirty="0"/>
              <a:t> </a:t>
            </a:r>
            <a:r>
              <a:rPr lang="en-US" dirty="0" smtClean="0"/>
              <a:t>      importance of size , fit and function</a:t>
            </a:r>
          </a:p>
          <a:p>
            <a:endParaRPr lang="en-US" dirty="0"/>
          </a:p>
          <a:p>
            <a:r>
              <a:rPr lang="en-US" dirty="0" smtClean="0"/>
              <a:t>     Gait Devices</a:t>
            </a:r>
          </a:p>
          <a:p>
            <a:endParaRPr lang="en-US" dirty="0"/>
          </a:p>
          <a:p>
            <a:r>
              <a:rPr lang="en-US" dirty="0" smtClean="0"/>
              <a:t>     Standing Devices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28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SPEECH AND COMMUNICATIONS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          low tech----ASL     Lip Reading </a:t>
            </a:r>
          </a:p>
          <a:p>
            <a:pPr marL="0" indent="0">
              <a:buNone/>
            </a:pPr>
            <a:endParaRPr lang="en-US" sz="2600" dirty="0" smtClean="0"/>
          </a:p>
          <a:p>
            <a:endParaRPr lang="en-US" dirty="0"/>
          </a:p>
          <a:p>
            <a:r>
              <a:rPr lang="en-US" dirty="0" smtClean="0"/>
              <a:t>        “Go Speak 20”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Board Maker/Communication Boards/Clip Art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Speech Generators (the old “Speak and Spell”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75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HOUSE WORK SESSION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903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A/T DEVICES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05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Enhancement of information</a:t>
            </a:r>
          </a:p>
          <a:p>
            <a:endParaRPr lang="en-US" dirty="0"/>
          </a:p>
          <a:p>
            <a:r>
              <a:rPr lang="en-US" dirty="0" smtClean="0"/>
              <a:t>    Braille</a:t>
            </a:r>
          </a:p>
          <a:p>
            <a:endParaRPr lang="en-US" dirty="0"/>
          </a:p>
          <a:p>
            <a:r>
              <a:rPr lang="en-US" dirty="0" smtClean="0"/>
              <a:t>    Lenses</a:t>
            </a:r>
          </a:p>
          <a:p>
            <a:endParaRPr lang="en-US" dirty="0"/>
          </a:p>
          <a:p>
            <a:r>
              <a:rPr lang="en-US" dirty="0" smtClean="0"/>
              <a:t>    FM Loops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1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7745505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Assistive Technology?</a:t>
            </a:r>
          </a:p>
          <a:p>
            <a:pPr marL="0" indent="0">
              <a:buNone/>
            </a:pPr>
            <a:r>
              <a:rPr lang="en-US" dirty="0" smtClean="0"/>
              <a:t>Child First Language</a:t>
            </a:r>
          </a:p>
          <a:p>
            <a:pPr marL="0" indent="0">
              <a:buNone/>
            </a:pPr>
            <a:r>
              <a:rPr lang="en-US" dirty="0" smtClean="0"/>
              <a:t>Legal Issues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“Wheel of Technology”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Outs for Today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172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LEFT FOOT-----this will be the basis for your </a:t>
            </a:r>
            <a:r>
              <a:rPr lang="en-US" smtClean="0"/>
              <a:t>final test…take notes!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7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Brief Historical Perspective ( Fred, Barney, Jamie, Adam and Captain Hook!)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Have a good week-end!- READ CHAPTER 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7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KEY TERMS: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</a:t>
            </a:r>
            <a:r>
              <a:rPr lang="en-US" dirty="0" smtClean="0"/>
              <a:t>A. T Devices (</a:t>
            </a:r>
            <a:r>
              <a:rPr lang="en-US" dirty="0" err="1" smtClean="0"/>
              <a:t>pg</a:t>
            </a:r>
            <a:r>
              <a:rPr lang="en-US" dirty="0" smtClean="0"/>
              <a:t> 6)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</a:t>
            </a:r>
            <a:r>
              <a:rPr lang="en-US" dirty="0" smtClean="0"/>
              <a:t>positioning devices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</a:t>
            </a:r>
            <a:r>
              <a:rPr lang="en-US" dirty="0" smtClean="0"/>
              <a:t>mobility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</a:t>
            </a:r>
            <a:r>
              <a:rPr lang="en-US" dirty="0"/>
              <a:t> </a:t>
            </a:r>
            <a:r>
              <a:rPr lang="en-US" dirty="0" smtClean="0"/>
              <a:t>augmentative and alternative communication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dirty="0" smtClean="0"/>
              <a:t>      (AAC)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67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Key Terms:</a:t>
            </a:r>
          </a:p>
          <a:p>
            <a:r>
              <a:rPr lang="en-US" dirty="0"/>
              <a:t> </a:t>
            </a:r>
            <a:r>
              <a:rPr lang="en-US" dirty="0" smtClean="0"/>
              <a:t>           Computer Access</a:t>
            </a:r>
          </a:p>
          <a:p>
            <a:r>
              <a:rPr lang="en-US" dirty="0"/>
              <a:t> </a:t>
            </a:r>
            <a:r>
              <a:rPr lang="en-US" dirty="0" smtClean="0"/>
              <a:t>           Aids to Daily Living</a:t>
            </a:r>
          </a:p>
          <a:p>
            <a:r>
              <a:rPr lang="en-US" dirty="0"/>
              <a:t> </a:t>
            </a:r>
            <a:r>
              <a:rPr lang="en-US" dirty="0" smtClean="0"/>
              <a:t>           Instructional Aids</a:t>
            </a:r>
          </a:p>
          <a:p>
            <a:endParaRPr lang="en-US" dirty="0"/>
          </a:p>
          <a:p>
            <a:r>
              <a:rPr lang="en-US" dirty="0" smtClean="0"/>
              <a:t>Instructional Technology</a:t>
            </a:r>
          </a:p>
          <a:p>
            <a:endParaRPr lang="en-US" dirty="0"/>
          </a:p>
          <a:p>
            <a:r>
              <a:rPr lang="en-US" dirty="0" smtClean="0"/>
              <a:t>Adaptations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4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History: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dirty="0" smtClean="0"/>
              <a:t>refer  to  hand-out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</a:t>
            </a:r>
            <a:r>
              <a:rPr lang="en-US" dirty="0" smtClean="0"/>
              <a:t>Pre 1900-Foundation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</a:t>
            </a:r>
            <a:r>
              <a:rPr lang="en-US" dirty="0" smtClean="0"/>
              <a:t>Establishment 1900-1972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PAGE 23-Time line</a:t>
            </a:r>
          </a:p>
          <a:p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3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AT has a quick turn around …..what’s being used today will be obsolete in two years! ( I-Pad I, I=Pad II, when does I-PAD III get released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VIDEO: “With-out Pity”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how has technology changed since this video was produced?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24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WEB REVIEW PRESENTATIONS</a:t>
            </a:r>
          </a:p>
          <a:p>
            <a:r>
              <a:rPr lang="en-US" sz="3200" dirty="0" smtClean="0"/>
              <a:t>Review assignment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92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138</TotalTime>
  <Words>689</Words>
  <Application>Microsoft Office PowerPoint</Application>
  <PresentationFormat>On-screen Show (4:3)</PresentationFormat>
  <Paragraphs>174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Book Antiqua</vt:lpstr>
      <vt:lpstr>Wingdings</vt:lpstr>
      <vt:lpstr>Hardcover</vt:lpstr>
      <vt:lpstr>SED 205</vt:lpstr>
      <vt:lpstr>Day 1</vt:lpstr>
      <vt:lpstr>Hand Outs for Today </vt:lpstr>
      <vt:lpstr>!</vt:lpstr>
      <vt:lpstr>-Chapter 1</vt:lpstr>
      <vt:lpstr>PowerPoint Presentation</vt:lpstr>
      <vt:lpstr>PowerPoint Presentation</vt:lpstr>
      <vt:lpstr>PowerPoint Presentation</vt:lpstr>
      <vt:lpstr>PowerPoint Presentation</vt:lpstr>
      <vt:lpstr> Chapter 2</vt:lpstr>
      <vt:lpstr>PowerPoint Presentation</vt:lpstr>
      <vt:lpstr>PowerPoint Presentation</vt:lpstr>
      <vt:lpstr>SETT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RATE A DEVICE</vt:lpstr>
      <vt:lpstr>FEAT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 205</dc:title>
  <dc:creator>joedavis</dc:creator>
  <cp:lastModifiedBy>cs319 instructor</cp:lastModifiedBy>
  <cp:revision>18</cp:revision>
  <dcterms:created xsi:type="dcterms:W3CDTF">2012-01-13T14:18:40Z</dcterms:created>
  <dcterms:modified xsi:type="dcterms:W3CDTF">2015-01-21T15:22:40Z</dcterms:modified>
</cp:coreProperties>
</file>