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BB133-33C8-462C-A5CD-16FFBFCA791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EED4-E334-49BD-A51A-EFC411CA5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3EED4-E334-49BD-A51A-EFC411CA50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3EED4-E334-49BD-A51A-EFC411CA505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AD0429-0CE2-4973-9794-09F6510A8A8F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647B73-5843-49AC-BE97-40C7912C89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Remote control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Logan.W.Baur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8194" name="Picture 2" descr="http://t0.gstatic.com/images?q=tbn:ANd9GcR1S499VBZr_cCFPcQOjZY2vi-WP09u40pLYlzsSNB3_F9os9utf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2543175" cy="1800225"/>
          </a:xfrm>
          <a:prstGeom prst="rect">
            <a:avLst/>
          </a:prstGeom>
          <a:noFill/>
        </p:spPr>
      </p:pic>
      <p:pic>
        <p:nvPicPr>
          <p:cNvPr id="10" name="~PP2001.WAV">
            <a:hlinkClick r:id="" action="ppaction://media"/>
          </p:cNvPr>
          <p:cNvPicPr>
            <a:picLocks noRot="1" noChangeAspect="1"/>
          </p:cNvPicPr>
          <p:nvPr>
            <a:wavAudioFile r:embed="rId1" name="~PP2001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log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went  on Google</a:t>
            </a:r>
          </a:p>
          <a:p>
            <a:r>
              <a:rPr lang="en-US" dirty="0" smtClean="0"/>
              <a:t>I wrote how my invention is different</a:t>
            </a:r>
          </a:p>
          <a:p>
            <a:r>
              <a:rPr lang="en-US" dirty="0" smtClean="0"/>
              <a:t>I listed my materials</a:t>
            </a:r>
          </a:p>
          <a:p>
            <a:r>
              <a:rPr lang="en-US" dirty="0" smtClean="0"/>
              <a:t>I drew a picture </a:t>
            </a:r>
          </a:p>
        </p:txBody>
      </p:sp>
      <p:pic>
        <p:nvPicPr>
          <p:cNvPr id="4" name="Picture 2" descr="http://t1.gstatic.com/images?q=tbn:ANd9GcR9kWcSq87p7F5WbV1Jei1lep52wjjJTITOgZqhLfe7SCVbDhYS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86200"/>
            <a:ext cx="2590800" cy="2266951"/>
          </a:xfrm>
          <a:prstGeom prst="rect">
            <a:avLst/>
          </a:prstGeom>
          <a:noFill/>
        </p:spPr>
      </p:pic>
      <p:pic>
        <p:nvPicPr>
          <p:cNvPr id="11" name="~PP3586.WAV">
            <a:hlinkClick r:id="" action="ppaction://media"/>
          </p:cNvPr>
          <p:cNvPicPr>
            <a:picLocks noRot="1" noChangeAspect="1"/>
          </p:cNvPicPr>
          <p:nvPr>
            <a:wavAudioFile r:embed="rId1" name="~PP3586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flip the top up to reed a book on it</a:t>
            </a:r>
          </a:p>
          <a:p>
            <a:r>
              <a:rPr lang="en-US" dirty="0" smtClean="0"/>
              <a:t>You can use it while you lay down</a:t>
            </a:r>
          </a:p>
          <a:p>
            <a:r>
              <a:rPr lang="en-US" dirty="0" smtClean="0"/>
              <a:t>You can slide it to different heights</a:t>
            </a:r>
            <a:endParaRPr lang="en-US" dirty="0"/>
          </a:p>
        </p:txBody>
      </p:sp>
      <p:pic>
        <p:nvPicPr>
          <p:cNvPr id="4098" name="Picture 2" descr="http://t0.gstatic.com/images?q=tbn:ANd9GcR1S499VBZr_cCFPcQOjZY2vi-WP09u40pLYlzsSNB3_F9os9utf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962400"/>
            <a:ext cx="3619651" cy="2562225"/>
          </a:xfrm>
          <a:prstGeom prst="rect">
            <a:avLst/>
          </a:prstGeom>
          <a:noFill/>
        </p:spPr>
      </p:pic>
      <p:pic>
        <p:nvPicPr>
          <p:cNvPr id="9" name="~PP3702.WAV">
            <a:hlinkClick r:id="" action="ppaction://media"/>
          </p:cNvPr>
          <p:cNvPicPr>
            <a:picLocks noRot="1" noChangeAspect="1"/>
          </p:cNvPicPr>
          <p:nvPr>
            <a:wavAudioFile r:embed="rId1" name="~PP3702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goggled remote control table</a:t>
            </a:r>
          </a:p>
          <a:p>
            <a:r>
              <a:rPr lang="en-US" dirty="0" smtClean="0"/>
              <a:t>I found a dentist chair</a:t>
            </a:r>
          </a:p>
          <a:p>
            <a:r>
              <a:rPr lang="en-US" dirty="0" smtClean="0"/>
              <a:t>Then I typed automatic table</a:t>
            </a:r>
          </a:p>
          <a:p>
            <a:r>
              <a:rPr lang="en-US" dirty="0" smtClean="0"/>
              <a:t>I found a hospital table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://t1.gstatic.com/images?q=tbn:ANd9GcR9kWcSq87p7F5WbV1Jei1lep52wjjJTITOgZqhLfe7SCVbDhYS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86200"/>
            <a:ext cx="3048000" cy="2667001"/>
          </a:xfrm>
          <a:prstGeom prst="rect">
            <a:avLst/>
          </a:prstGeom>
          <a:noFill/>
        </p:spPr>
      </p:pic>
      <p:pic>
        <p:nvPicPr>
          <p:cNvPr id="10" name="~PP3647.WAV">
            <a:hlinkClick r:id="" action="ppaction://media"/>
          </p:cNvPr>
          <p:cNvPicPr>
            <a:picLocks noRot="1" noChangeAspect="1"/>
          </p:cNvPicPr>
          <p:nvPr>
            <a:wavAudioFile r:embed="rId1" name="~PP3647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control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part of doing this project  was planning  it and thinking of how it would help people </a:t>
            </a:r>
          </a:p>
          <a:p>
            <a:r>
              <a:rPr lang="en-US" dirty="0" smtClean="0"/>
              <a:t>I had so much fun doing all this stuff   </a:t>
            </a:r>
            <a:endParaRPr lang="en-US" dirty="0"/>
          </a:p>
        </p:txBody>
      </p:sp>
      <p:pic>
        <p:nvPicPr>
          <p:cNvPr id="3074" name="Picture 2" descr="http://t2.gstatic.com/images?q=tbn:ANd9GcSeWGUsTgxXglT2jnCsP04QwH5OWAyyMvUxDVn16vF_e5v8rNB1N89fGiy2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114800"/>
            <a:ext cx="2057400" cy="2057400"/>
          </a:xfrm>
          <a:prstGeom prst="rect">
            <a:avLst/>
          </a:prstGeom>
          <a:noFill/>
        </p:spPr>
      </p:pic>
      <p:pic>
        <p:nvPicPr>
          <p:cNvPr id="10" name="~PP3779.WAV">
            <a:hlinkClick r:id="" action="ppaction://media"/>
          </p:cNvPr>
          <p:cNvPicPr>
            <a:picLocks noRot="1" noChangeAspect="1"/>
          </p:cNvPicPr>
          <p:nvPr>
            <a:wavAudioFile r:embed="rId1" name="~PP3779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207</TotalTime>
  <Words>107</Words>
  <Application>Microsoft Office PowerPoint</Application>
  <PresentationFormat>On-screen Show (4:3)</PresentationFormat>
  <Paragraphs>22</Paragraphs>
  <Slides>5</Slides>
  <Notes>2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Remote control table</vt:lpstr>
      <vt:lpstr>My log </vt:lpstr>
      <vt:lpstr>Advantages</vt:lpstr>
      <vt:lpstr>My research</vt:lpstr>
      <vt:lpstr>Remote control table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control table</dc:title>
  <dc:creator>CEUPPERLAB</dc:creator>
  <cp:lastModifiedBy>CEUPPERLAB</cp:lastModifiedBy>
  <cp:revision>20</cp:revision>
  <dcterms:created xsi:type="dcterms:W3CDTF">2010-12-15T17:18:37Z</dcterms:created>
  <dcterms:modified xsi:type="dcterms:W3CDTF">2010-12-20T16:26:48Z</dcterms:modified>
</cp:coreProperties>
</file>