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B6F33B-A83D-44B5-AFFE-C813E8DB3C5C}" type="datetimeFigureOut">
              <a:rPr lang="en-US" smtClean="0"/>
              <a:pPr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810DBEB-FCD7-461B-82AC-CE1094E513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two sided mug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Tim </a:t>
            </a:r>
            <a:r>
              <a:rPr lang="en-US" dirty="0" err="1" smtClean="0"/>
              <a:t>Bellin</a:t>
            </a:r>
            <a:endParaRPr lang="en-US" dirty="0"/>
          </a:p>
        </p:txBody>
      </p:sp>
      <p:pic>
        <p:nvPicPr>
          <p:cNvPr id="1026" name="Picture 2" descr="http://t0.gstatic.com/images?q=tbn:ANd9GcQ91nrGoHm5zVJZOxhILzXkXqcEEWPuEZofeXFsjs2iNKx31xf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1828800" cy="1524000"/>
          </a:xfrm>
          <a:prstGeom prst="rect">
            <a:avLst/>
          </a:prstGeom>
          <a:noFill/>
        </p:spPr>
      </p:pic>
      <p:pic>
        <p:nvPicPr>
          <p:cNvPr id="12" name="~PP1401.WAV">
            <a:hlinkClick r:id="" action="ppaction://media"/>
          </p:cNvPr>
          <p:cNvPicPr>
            <a:picLocks noRot="1" noChangeAspect="1"/>
          </p:cNvPicPr>
          <p:nvPr>
            <a:wavAudioFile r:embed="rId1" name="~PP1401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/>
              <a:t>My Log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I went on </a:t>
            </a:r>
            <a:r>
              <a:rPr lang="en-US" dirty="0" err="1" smtClean="0"/>
              <a:t>google</a:t>
            </a:r>
            <a:r>
              <a:rPr lang="en-US" dirty="0" smtClean="0"/>
              <a:t> and searched for a two sided mug and I found a cup divided in half with two drinks in it.</a:t>
            </a:r>
            <a:endParaRPr lang="en-US" dirty="0"/>
          </a:p>
        </p:txBody>
      </p:sp>
      <p:pic>
        <p:nvPicPr>
          <p:cNvPr id="4" name="Picture 3" descr="imagesCAMNYW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1" y="4724400"/>
            <a:ext cx="2161342" cy="1438275"/>
          </a:xfrm>
          <a:prstGeom prst="rect">
            <a:avLst/>
          </a:prstGeom>
        </p:spPr>
      </p:pic>
      <p:pic>
        <p:nvPicPr>
          <p:cNvPr id="12" name="~PP892.WAV">
            <a:hlinkClick r:id="" action="ppaction://media"/>
          </p:cNvPr>
          <p:cNvPicPr>
            <a:picLocks noRot="1" noChangeAspect="1"/>
          </p:cNvPicPr>
          <p:nvPr>
            <a:wavAudioFile r:embed="rId1" name="~PP892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smtClean="0"/>
              <a:t>My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improve my mug I will divide it </a:t>
            </a:r>
            <a:r>
              <a:rPr lang="en-US" dirty="0" smtClean="0"/>
              <a:t>in half </a:t>
            </a:r>
            <a:r>
              <a:rPr lang="en-US" dirty="0" smtClean="0"/>
              <a:t>so I can put in two drinks</a:t>
            </a:r>
            <a:endParaRPr lang="en-US" dirty="0"/>
          </a:p>
        </p:txBody>
      </p:sp>
      <p:pic>
        <p:nvPicPr>
          <p:cNvPr id="4" name="Picture 3" descr="imagesCA09M4J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4191000"/>
            <a:ext cx="1542143" cy="1943100"/>
          </a:xfrm>
          <a:prstGeom prst="rect">
            <a:avLst/>
          </a:prstGeom>
        </p:spPr>
      </p:pic>
      <p:pic>
        <p:nvPicPr>
          <p:cNvPr id="12" name="~PP2886.WAV">
            <a:hlinkClick r:id="" action="ppaction://media"/>
          </p:cNvPr>
          <p:cNvPicPr>
            <a:picLocks noRot="1" noChangeAspect="1"/>
          </p:cNvPicPr>
          <p:nvPr>
            <a:wavAudioFile r:embed="rId1" name="~PP2886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57200"/>
            <a:ext cx="7772400" cy="914400"/>
          </a:xfrm>
        </p:spPr>
        <p:txBody>
          <a:bodyPr/>
          <a:lstStyle/>
          <a:p>
            <a:r>
              <a:rPr lang="en-US" dirty="0" smtClean="0"/>
              <a:t>                     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advantages to my mug is when you divide it in half you can have two drinks</a:t>
            </a:r>
            <a:endParaRPr lang="en-US" dirty="0"/>
          </a:p>
        </p:txBody>
      </p:sp>
      <p:pic>
        <p:nvPicPr>
          <p:cNvPr id="4" name="Picture 3" descr="imagesCAA5C1T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200400"/>
            <a:ext cx="2219325" cy="2219325"/>
          </a:xfrm>
          <a:prstGeom prst="rect">
            <a:avLst/>
          </a:prstGeom>
        </p:spPr>
      </p:pic>
      <p:pic>
        <p:nvPicPr>
          <p:cNvPr id="12" name="~PP2785.WAV">
            <a:hlinkClick r:id="" action="ppaction://media"/>
          </p:cNvPr>
          <p:cNvPicPr>
            <a:picLocks noRot="1" noChangeAspect="1"/>
          </p:cNvPicPr>
          <p:nvPr>
            <a:wavAudioFile r:embed="rId1" name="~PP2785.WAV"/>
          </p:nvPr>
        </p:nvPicPr>
        <p:blipFill>
          <a:blip r:embed="rId4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2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smtClean="0"/>
              <a:t>Closing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wanted to do my mug because if you divide it in half you can have two drinks at a time</a:t>
            </a:r>
            <a:endParaRPr lang="en-US" dirty="0"/>
          </a:p>
        </p:txBody>
      </p:sp>
      <p:pic>
        <p:nvPicPr>
          <p:cNvPr id="11" name="~PP979.WAV">
            <a:hlinkClick r:id="" action="ppaction://media"/>
          </p:cNvPr>
          <p:cNvPicPr>
            <a:picLocks noRot="1" noChangeAspect="1"/>
          </p:cNvPicPr>
          <p:nvPr>
            <a:wavAudioFile r:embed="rId1" name="~PP979.WAV"/>
          </p:nvPr>
        </p:nvPicPr>
        <p:blipFill>
          <a:blip r:embed="rId3"/>
          <a:stretch>
            <a:fillRect/>
          </a:stretch>
        </p:blipFill>
        <p:spPr>
          <a:xfrm>
            <a:off x="8716963" y="6430963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4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132</TotalTime>
  <Words>100</Words>
  <Application>Microsoft Office PowerPoint</Application>
  <PresentationFormat>On-screen Show (4:3)</PresentationFormat>
  <Paragraphs>10</Paragraphs>
  <Slides>5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A two sided mug</vt:lpstr>
      <vt:lpstr>       My Log </vt:lpstr>
      <vt:lpstr>        My Research</vt:lpstr>
      <vt:lpstr>                      Advantages</vt:lpstr>
      <vt:lpstr>       Closing page</vt:lpstr>
    </vt:vector>
  </TitlesOfParts>
  <Company>Allegheny Valley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two sided mug</dc:title>
  <dc:creator>CEUPPERLAB</dc:creator>
  <cp:lastModifiedBy>CEUPPERLAB</cp:lastModifiedBy>
  <cp:revision>14</cp:revision>
  <dcterms:created xsi:type="dcterms:W3CDTF">2010-12-15T16:20:47Z</dcterms:created>
  <dcterms:modified xsi:type="dcterms:W3CDTF">2010-12-20T16:31:09Z</dcterms:modified>
</cp:coreProperties>
</file>