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5B8EC-9EA8-4DF5-89D1-ECD6567F4BF4}" type="datetimeFigureOut">
              <a:rPr lang="en-US" smtClean="0"/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3EC1B-D40B-4C9C-97FC-69AC40E509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3EC1B-D40B-4C9C-97FC-69AC40E5092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C0B539-3174-4BAA-B20E-C4109012B5F4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6DAA1C-8599-4E0B-8657-656AC42AF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glowing pencil</a:t>
            </a:r>
            <a:endParaRPr lang="en-US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Laurel.B.Black</a:t>
            </a:r>
            <a:endParaRPr lang="en-US" dirty="0"/>
          </a:p>
        </p:txBody>
      </p:sp>
      <p:pic>
        <p:nvPicPr>
          <p:cNvPr id="1027" name="Picture 3" descr="C:\Documents and Settings\CEUPPERLAB\Local Settings\Temporary Internet Files\Content.IE5\B8GH3POM\MP91021665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1371600" cy="915115"/>
          </a:xfrm>
          <a:prstGeom prst="rect">
            <a:avLst/>
          </a:prstGeom>
          <a:noFill/>
        </p:spPr>
      </p:pic>
      <p:pic>
        <p:nvPicPr>
          <p:cNvPr id="1028" name="Picture 4" descr="C:\Documents and Settings\CEUPPERLAB\Local Settings\Temporary Internet Files\Content.IE5\CY4ZKF0N\MP90038281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800600"/>
            <a:ext cx="1143000" cy="79513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 went on Google</a:t>
            </a:r>
          </a:p>
          <a:p>
            <a:r>
              <a:rPr lang="en-US" dirty="0" smtClean="0"/>
              <a:t>Then I listed my materials</a:t>
            </a:r>
          </a:p>
          <a:p>
            <a:r>
              <a:rPr lang="en-US" dirty="0" smtClean="0"/>
              <a:t>Next I drawled what my invention would look like  </a:t>
            </a:r>
          </a:p>
          <a:p>
            <a:endParaRPr lang="en-US" dirty="0" smtClean="0"/>
          </a:p>
        </p:txBody>
      </p:sp>
      <p:pic>
        <p:nvPicPr>
          <p:cNvPr id="2050" name="Picture 2" descr="C:\Documents and Settings\ce109\Local Settings\Temporary Internet Files\Content.IE5\05TW6CF8\MC9102175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91000"/>
            <a:ext cx="1295400" cy="150009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research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err="1" smtClean="0"/>
              <a:t>Googled</a:t>
            </a:r>
            <a:r>
              <a:rPr lang="en-US" dirty="0" smtClean="0"/>
              <a:t> a pencil that lights up</a:t>
            </a:r>
          </a:p>
          <a:p>
            <a:r>
              <a:rPr lang="en-US" dirty="0" smtClean="0"/>
              <a:t>I found a pen that lights up but not a pencil</a:t>
            </a:r>
          </a:p>
          <a:p>
            <a:r>
              <a:rPr lang="en-US" dirty="0" smtClean="0"/>
              <a:t>Then I </a:t>
            </a:r>
            <a:r>
              <a:rPr lang="en-US" dirty="0" err="1" smtClean="0"/>
              <a:t>Googled</a:t>
            </a:r>
            <a:r>
              <a:rPr lang="en-US" dirty="0" smtClean="0"/>
              <a:t> a lighting up pencil</a:t>
            </a:r>
          </a:p>
          <a:p>
            <a:r>
              <a:rPr lang="en-US" dirty="0" smtClean="0"/>
              <a:t>I found more pens that light up</a:t>
            </a:r>
          </a:p>
          <a:p>
            <a:r>
              <a:rPr lang="en-US" dirty="0" smtClean="0"/>
              <a:t>My lighting up pencil doesn't exists </a:t>
            </a:r>
          </a:p>
          <a:p>
            <a:r>
              <a:rPr lang="en-US" dirty="0" smtClean="0"/>
              <a:t>All of the other pencils don't glow</a:t>
            </a:r>
          </a:p>
          <a:p>
            <a:r>
              <a:rPr lang="en-US" dirty="0" smtClean="0"/>
              <a:t>There was a lot of lighting up pens not pencils</a:t>
            </a:r>
          </a:p>
          <a:p>
            <a:r>
              <a:rPr lang="en-US" dirty="0" smtClean="0"/>
              <a:t>There was even lighting up pencil tool boxes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 descr="C:\Documents and Settings\ce109\Local Settings\Temporary Internet Files\Content.IE5\05TW6CF8\MC9000549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3124200"/>
            <a:ext cx="1066800" cy="1517681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cant get anything like this in stores</a:t>
            </a:r>
          </a:p>
          <a:p>
            <a:r>
              <a:rPr lang="en-US" dirty="0" smtClean="0"/>
              <a:t>It can help you read in the dark</a:t>
            </a:r>
          </a:p>
          <a:p>
            <a:r>
              <a:rPr lang="en-US" dirty="0" smtClean="0"/>
              <a:t>It makes it fun to write and do your homework</a:t>
            </a:r>
          </a:p>
          <a:p>
            <a:r>
              <a:rPr lang="en-US" dirty="0" smtClean="0"/>
              <a:t>You can make it any color you want even all at once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5" name="Picture 3" descr="C:\Documents and Settings\ce109\Local Settings\Temporary Internet Files\Content.IE5\DX9MTJ0U\MC9003407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419600"/>
            <a:ext cx="1670609" cy="180594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Glowing Pencil</a:t>
            </a:r>
            <a:endParaRPr lang="en-US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thing about this was that I could find out if I was a good inventor and I was able to do what I like the best……create and invent something</a:t>
            </a:r>
          </a:p>
          <a:p>
            <a:r>
              <a:rPr lang="en-US" dirty="0" smtClean="0"/>
              <a:t>I had a lot of fun working on this and I wish I could do it again sometime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146</TotalTime>
  <Words>184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The glowing pencil</vt:lpstr>
      <vt:lpstr>My log</vt:lpstr>
      <vt:lpstr>My research  </vt:lpstr>
      <vt:lpstr>Advantages  </vt:lpstr>
      <vt:lpstr>The Glowing Pencil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glowing pencil</dc:title>
  <dc:creator>CEUPPERLAB</dc:creator>
  <cp:lastModifiedBy>CE109</cp:lastModifiedBy>
  <cp:revision>13</cp:revision>
  <dcterms:created xsi:type="dcterms:W3CDTF">2010-12-15T17:20:27Z</dcterms:created>
  <dcterms:modified xsi:type="dcterms:W3CDTF">2010-12-17T17:40:31Z</dcterms:modified>
</cp:coreProperties>
</file>