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D0A367A-5370-44FA-9550-C12807821F08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43BA5AD-9706-4850-A9F8-1ECED06F8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367A-5370-44FA-9550-C12807821F08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A5AD-9706-4850-A9F8-1ECED06F8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367A-5370-44FA-9550-C12807821F08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A5AD-9706-4850-A9F8-1ECED06F8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D0A367A-5370-44FA-9550-C12807821F08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A5AD-9706-4850-A9F8-1ECED06F8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D0A367A-5370-44FA-9550-C12807821F08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43BA5AD-9706-4850-A9F8-1ECED06F8FC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D0A367A-5370-44FA-9550-C12807821F08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43BA5AD-9706-4850-A9F8-1ECED06F8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D0A367A-5370-44FA-9550-C12807821F08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43BA5AD-9706-4850-A9F8-1ECED06F8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367A-5370-44FA-9550-C12807821F08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A5AD-9706-4850-A9F8-1ECED06F8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D0A367A-5370-44FA-9550-C12807821F08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43BA5AD-9706-4850-A9F8-1ECED06F8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D0A367A-5370-44FA-9550-C12807821F08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43BA5AD-9706-4850-A9F8-1ECED06F8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D0A367A-5370-44FA-9550-C12807821F08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43BA5AD-9706-4850-A9F8-1ECED06F8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D0A367A-5370-44FA-9550-C12807821F08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43BA5AD-9706-4850-A9F8-1ECED06F8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 Christmas Tree Sweeper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8229600" cy="4267200"/>
          </a:xfrm>
        </p:spPr>
        <p:txBody>
          <a:bodyPr/>
          <a:lstStyle/>
          <a:p>
            <a:pPr algn="ctr"/>
            <a:r>
              <a:rPr lang="en-US" dirty="0" smtClean="0"/>
              <a:t>Made By Camille </a:t>
            </a:r>
            <a:r>
              <a:rPr lang="en-US" dirty="0" err="1" smtClean="0"/>
              <a:t>Caffas</a:t>
            </a:r>
            <a:endParaRPr lang="en-US" dirty="0"/>
          </a:p>
        </p:txBody>
      </p:sp>
      <p:pic>
        <p:nvPicPr>
          <p:cNvPr id="4" name="Picture 3" descr="8abf5e34-9c37-42b4-a03a-d2d60dc894e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199" y="3581400"/>
            <a:ext cx="3518701" cy="2343455"/>
          </a:xfrm>
          <a:prstGeom prst="rect">
            <a:avLst/>
          </a:prstGeom>
        </p:spPr>
      </p:pic>
      <p:pic>
        <p:nvPicPr>
          <p:cNvPr id="8" name="~PP1191.WAV">
            <a:hlinkClick r:id="" action="ppaction://media"/>
          </p:cNvPr>
          <p:cNvPicPr>
            <a:picLocks noRot="1" noChangeAspect="1"/>
          </p:cNvPicPr>
          <p:nvPr>
            <a:wavAudioFile r:embed="rId1" name="~PP1191.WAV"/>
          </p:nvPr>
        </p:nvPicPr>
        <p:blipFill>
          <a:blip r:embed="rId4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5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MY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I went on Google and searched for Christmas Tree Sweeper and I had saw that it was already invented. I decided to make it look different and use different materials .</a:t>
            </a:r>
            <a:endParaRPr lang="en-US" dirty="0"/>
          </a:p>
        </p:txBody>
      </p:sp>
      <p:pic>
        <p:nvPicPr>
          <p:cNvPr id="4" name="Picture 3" descr="snowtime-6ft-7ft-pre-lit-led-estonian-artificial-xmas-tree-ct01678-ct015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3962400"/>
            <a:ext cx="2616200" cy="2616200"/>
          </a:xfrm>
          <a:prstGeom prst="rect">
            <a:avLst/>
          </a:prstGeom>
        </p:spPr>
      </p:pic>
      <p:pic>
        <p:nvPicPr>
          <p:cNvPr id="8" name="~PP1262.WAV">
            <a:hlinkClick r:id="" action="ppaction://media"/>
          </p:cNvPr>
          <p:cNvPicPr>
            <a:picLocks noRot="1" noChangeAspect="1"/>
          </p:cNvPicPr>
          <p:nvPr>
            <a:wavAudioFile r:embed="rId1" name="~PP1262.WAV"/>
          </p:nvPr>
        </p:nvPicPr>
        <p:blipFill>
          <a:blip r:embed="rId4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Tm="12000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MY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72000"/>
          </a:xfrm>
        </p:spPr>
        <p:txBody>
          <a:bodyPr/>
          <a:lstStyle/>
          <a:p>
            <a:r>
              <a:rPr lang="en-US" dirty="0" smtClean="0"/>
              <a:t>I researched on Google </a:t>
            </a:r>
          </a:p>
          <a:p>
            <a:r>
              <a:rPr lang="en-US" dirty="0" smtClean="0"/>
              <a:t>Then I found some of the materials that were needed they are pipeline or wire, tree and a sweeper.</a:t>
            </a:r>
          </a:p>
          <a:p>
            <a:r>
              <a:rPr lang="en-US" dirty="0" smtClean="0"/>
              <a:t>Next,  </a:t>
            </a:r>
            <a:r>
              <a:rPr lang="en-US" dirty="0" err="1" smtClean="0"/>
              <a:t>i</a:t>
            </a:r>
            <a:r>
              <a:rPr lang="en-US" dirty="0" smtClean="0"/>
              <a:t> drew some blueprints  of my invention to see if everything  would work </a:t>
            </a:r>
          </a:p>
          <a:p>
            <a:r>
              <a:rPr lang="en-US" dirty="0" smtClean="0"/>
              <a:t>Last, </a:t>
            </a:r>
            <a:r>
              <a:rPr lang="en-US" dirty="0" err="1" smtClean="0"/>
              <a:t>i</a:t>
            </a:r>
            <a:r>
              <a:rPr lang="en-US" dirty="0" smtClean="0"/>
              <a:t> put it together and </a:t>
            </a:r>
            <a:r>
              <a:rPr lang="en-US" dirty="0" smtClean="0"/>
              <a:t>had worked </a:t>
            </a:r>
            <a:r>
              <a:rPr lang="en-US" dirty="0" smtClean="0"/>
              <a:t>out perfectly</a:t>
            </a:r>
          </a:p>
          <a:p>
            <a:endParaRPr lang="en-US" dirty="0"/>
          </a:p>
        </p:txBody>
      </p:sp>
      <p:pic>
        <p:nvPicPr>
          <p:cNvPr id="5" name="Picture 4" descr="imagesCAD0S0E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304800"/>
            <a:ext cx="767562" cy="1143000"/>
          </a:xfrm>
          <a:prstGeom prst="rect">
            <a:avLst/>
          </a:prstGeom>
        </p:spPr>
      </p:pic>
      <p:pic>
        <p:nvPicPr>
          <p:cNvPr id="6" name="Picture 5" descr="imagesCAOK15JU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34200" y="152400"/>
            <a:ext cx="1338263" cy="1671164"/>
          </a:xfrm>
          <a:prstGeom prst="rect">
            <a:avLst/>
          </a:prstGeom>
        </p:spPr>
      </p:pic>
      <p:pic>
        <p:nvPicPr>
          <p:cNvPr id="10" name="~PP3456.WAV">
            <a:hlinkClick r:id="" action="ppaction://media"/>
          </p:cNvPr>
          <p:cNvPicPr>
            <a:picLocks noRot="1" noChangeAspect="1"/>
          </p:cNvPicPr>
          <p:nvPr>
            <a:wavAudioFile r:embed="rId1" name="~PP3456.WAV"/>
          </p:nvPr>
        </p:nvPicPr>
        <p:blipFill>
          <a:blip r:embed="rId5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8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	MY ADVANTAGES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really would like you to buy my product</a:t>
            </a:r>
          </a:p>
          <a:p>
            <a:r>
              <a:rPr lang="en-US" dirty="0" smtClean="0"/>
              <a:t>Because you will not have to do all the work it will do it automatically for you</a:t>
            </a:r>
          </a:p>
          <a:p>
            <a:r>
              <a:rPr lang="en-US" dirty="0" smtClean="0"/>
              <a:t>Also it very </a:t>
            </a:r>
            <a:r>
              <a:rPr lang="en-US" dirty="0" err="1" smtClean="0"/>
              <a:t>decoritve</a:t>
            </a:r>
            <a:r>
              <a:rPr lang="en-US" dirty="0" smtClean="0"/>
              <a:t> and helpful for </a:t>
            </a:r>
            <a:r>
              <a:rPr lang="en-US" dirty="0" smtClean="0"/>
              <a:t>friends </a:t>
            </a:r>
            <a:r>
              <a:rPr lang="en-US" dirty="0" smtClean="0"/>
              <a:t>and family</a:t>
            </a:r>
            <a:endParaRPr lang="en-US" dirty="0"/>
          </a:p>
        </p:txBody>
      </p:sp>
      <p:pic>
        <p:nvPicPr>
          <p:cNvPr id="4" name="Picture 3" descr="fabric-christmas-tre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4267200"/>
            <a:ext cx="1064713" cy="2286000"/>
          </a:xfrm>
          <a:prstGeom prst="rect">
            <a:avLst/>
          </a:prstGeom>
        </p:spPr>
      </p:pic>
      <p:pic>
        <p:nvPicPr>
          <p:cNvPr id="8" name="~PP1307.WAV">
            <a:hlinkClick r:id="" action="ppaction://media"/>
          </p:cNvPr>
          <p:cNvPicPr>
            <a:picLocks noRot="1" noChangeAspect="1"/>
          </p:cNvPicPr>
          <p:nvPr>
            <a:wavAudioFile r:embed="rId1" name="~PP1307.WAV"/>
          </p:nvPr>
        </p:nvPicPr>
        <p:blipFill>
          <a:blip r:embed="rId4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4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Closing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wanted to make this because </a:t>
            </a:r>
          </a:p>
          <a:p>
            <a:r>
              <a:rPr lang="en-US" dirty="0" smtClean="0"/>
              <a:t>I heard that disabled people cant get around good and bend over and I </a:t>
            </a:r>
            <a:r>
              <a:rPr lang="en-US" dirty="0" smtClean="0"/>
              <a:t>am preventing </a:t>
            </a:r>
            <a:r>
              <a:rPr lang="en-US" dirty="0" smtClean="0"/>
              <a:t>that </a:t>
            </a:r>
          </a:p>
          <a:p>
            <a:r>
              <a:rPr lang="en-US" dirty="0" smtClean="0"/>
              <a:t>By inventing and automatic tree </a:t>
            </a:r>
            <a:r>
              <a:rPr lang="en-US" dirty="0" smtClean="0"/>
              <a:t>sweeper</a:t>
            </a:r>
          </a:p>
          <a:p>
            <a:r>
              <a:rPr lang="en-US" dirty="0" smtClean="0"/>
              <a:t>So they do not have to do as much work </a:t>
            </a:r>
            <a:endParaRPr lang="en-US" dirty="0"/>
          </a:p>
        </p:txBody>
      </p:sp>
      <p:pic>
        <p:nvPicPr>
          <p:cNvPr id="7" name="~PP2972.WAV">
            <a:hlinkClick r:id="" action="ppaction://media"/>
          </p:cNvPr>
          <p:cNvPicPr>
            <a:picLocks noRot="1" noChangeAspect="1"/>
          </p:cNvPicPr>
          <p:nvPr>
            <a:wavAudioFile r:embed="rId1" name="~PP2972.WAV"/>
          </p:nvPr>
        </p:nvPicPr>
        <p:blipFill>
          <a:blip r:embed="rId3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300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243</TotalTime>
  <Words>173</Words>
  <Application>Microsoft Office PowerPoint</Application>
  <PresentationFormat>On-screen Show (4:3)</PresentationFormat>
  <Paragraphs>18</Paragraphs>
  <Slides>5</Slides>
  <Notes>0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Verve</vt:lpstr>
      <vt:lpstr> Christmas Tree Sweeper </vt:lpstr>
      <vt:lpstr>MY LOG</vt:lpstr>
      <vt:lpstr>MY RESEARCH</vt:lpstr>
      <vt:lpstr> MY ADVANTAGES </vt:lpstr>
      <vt:lpstr>Closing page</vt:lpstr>
    </vt:vector>
  </TitlesOfParts>
  <Company>Allegheny Valley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Tree Sweeper</dc:title>
  <dc:creator>ceupperlab</dc:creator>
  <cp:lastModifiedBy>CEUPPERLAB</cp:lastModifiedBy>
  <cp:revision>27</cp:revision>
  <dcterms:created xsi:type="dcterms:W3CDTF">2010-12-15T16:28:08Z</dcterms:created>
  <dcterms:modified xsi:type="dcterms:W3CDTF">2010-12-20T16:30:22Z</dcterms:modified>
</cp:coreProperties>
</file>