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5EB0795-4935-4580-A5EE-62BF44EEDCDE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C68515C-40D9-43A1-8E54-C3F32C869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B0795-4935-4580-A5EE-62BF44EEDCDE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515C-40D9-43A1-8E54-C3F32C869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B0795-4935-4580-A5EE-62BF44EEDCDE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515C-40D9-43A1-8E54-C3F32C869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5EB0795-4935-4580-A5EE-62BF44EEDCDE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515C-40D9-43A1-8E54-C3F32C869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5EB0795-4935-4580-A5EE-62BF44EEDCDE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C68515C-40D9-43A1-8E54-C3F32C86963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5EB0795-4935-4580-A5EE-62BF44EEDCDE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C68515C-40D9-43A1-8E54-C3F32C869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5EB0795-4935-4580-A5EE-62BF44EEDCDE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C68515C-40D9-43A1-8E54-C3F32C869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B0795-4935-4580-A5EE-62BF44EEDCDE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515C-40D9-43A1-8E54-C3F32C869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5EB0795-4935-4580-A5EE-62BF44EEDCDE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C68515C-40D9-43A1-8E54-C3F32C869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5EB0795-4935-4580-A5EE-62BF44EEDCDE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C68515C-40D9-43A1-8E54-C3F32C869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5EB0795-4935-4580-A5EE-62BF44EEDCDE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C68515C-40D9-43A1-8E54-C3F32C869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5EB0795-4935-4580-A5EE-62BF44EEDCDE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C68515C-40D9-43A1-8E54-C3F32C869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8062912" cy="1470025"/>
          </a:xfrm>
        </p:spPr>
        <p:txBody>
          <a:bodyPr/>
          <a:lstStyle/>
          <a:p>
            <a:r>
              <a:rPr lang="en-US" dirty="0" smtClean="0"/>
              <a:t>The Shoes </a:t>
            </a:r>
            <a:r>
              <a:rPr lang="en-US" dirty="0" smtClean="0"/>
              <a:t>with pockets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Jaden </a:t>
            </a:r>
            <a:r>
              <a:rPr lang="en-US" dirty="0" err="1" smtClean="0"/>
              <a:t>Domaratz</a:t>
            </a:r>
            <a:endParaRPr lang="en-US" dirty="0"/>
          </a:p>
        </p:txBody>
      </p:sp>
      <p:pic>
        <p:nvPicPr>
          <p:cNvPr id="36866" name="Picture 2" descr="http://t1.gstatic.com/images?q=tbn:nAXF0naGTalj-M:http://image42.webshots.com/43/7/39/12/317473912kGINUq_fs.jpg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438400"/>
            <a:ext cx="3762375" cy="3505200"/>
          </a:xfrm>
          <a:prstGeom prst="rect">
            <a:avLst/>
          </a:prstGeom>
          <a:noFill/>
        </p:spPr>
      </p:pic>
      <p:pic>
        <p:nvPicPr>
          <p:cNvPr id="12" name="~PP2750.WAV">
            <a:hlinkClick r:id="" action="ppaction://media"/>
          </p:cNvPr>
          <p:cNvPicPr>
            <a:picLocks noRot="1" noChangeAspect="1"/>
          </p:cNvPicPr>
          <p:nvPr>
            <a:wavAudioFile r:embed="rId1" name="~PP2750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My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thought of an invention to make.</a:t>
            </a:r>
          </a:p>
          <a:p>
            <a:r>
              <a:rPr lang="en-US" dirty="0" smtClean="0"/>
              <a:t>I made a list of materials such as shoes, cloth, and a sewing machine.</a:t>
            </a:r>
          </a:p>
          <a:p>
            <a:r>
              <a:rPr lang="en-US" dirty="0" smtClean="0"/>
              <a:t>I drew how my invention should look.</a:t>
            </a:r>
          </a:p>
          <a:p>
            <a:r>
              <a:rPr lang="en-US" dirty="0" smtClean="0"/>
              <a:t>I thought of how I should make my </a:t>
            </a:r>
            <a:r>
              <a:rPr lang="en-US" dirty="0" smtClean="0"/>
              <a:t>invention.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agesCA2D916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105400"/>
            <a:ext cx="1828800" cy="1752600"/>
          </a:xfrm>
          <a:prstGeom prst="rect">
            <a:avLst/>
          </a:prstGeom>
        </p:spPr>
      </p:pic>
      <p:pic>
        <p:nvPicPr>
          <p:cNvPr id="12" name="~PP2132.WAV">
            <a:hlinkClick r:id="" action="ppaction://media"/>
          </p:cNvPr>
          <p:cNvPicPr>
            <a:picLocks noRot="1" noChangeAspect="1"/>
          </p:cNvPicPr>
          <p:nvPr>
            <a:wavAudioFile r:embed="rId1" name="~PP2132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5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My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went on </a:t>
            </a:r>
            <a:r>
              <a:rPr lang="en-US" dirty="0" smtClean="0"/>
              <a:t>Google and </a:t>
            </a:r>
            <a:r>
              <a:rPr lang="en-US" dirty="0" smtClean="0"/>
              <a:t>saw some shoes with pockets on the out side of the shoe so I’m going to put the pockets inside the shoe.</a:t>
            </a:r>
            <a:endParaRPr lang="en-US" dirty="0"/>
          </a:p>
        </p:txBody>
      </p:sp>
      <p:pic>
        <p:nvPicPr>
          <p:cNvPr id="4" name="Picture 3" descr="imagesCA22IAK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3733800"/>
            <a:ext cx="3200400" cy="1905000"/>
          </a:xfrm>
          <a:prstGeom prst="rect">
            <a:avLst/>
          </a:prstGeom>
        </p:spPr>
      </p:pic>
      <p:pic>
        <p:nvPicPr>
          <p:cNvPr id="12" name="~PP563.WAV">
            <a:hlinkClick r:id="" action="ppaction://media"/>
          </p:cNvPr>
          <p:cNvPicPr>
            <a:picLocks noRot="1" noChangeAspect="1"/>
          </p:cNvPicPr>
          <p:nvPr>
            <a:wavAudioFile r:embed="rId1" name="~PP563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use my product because if you need a place to store your money The Shoes with </a:t>
            </a:r>
            <a:r>
              <a:rPr lang="en-US" dirty="0" smtClean="0"/>
              <a:t>pockets is </a:t>
            </a:r>
            <a:r>
              <a:rPr lang="en-US" dirty="0" smtClean="0"/>
              <a:t>the thing you need.</a:t>
            </a:r>
            <a:endParaRPr lang="en-US" dirty="0"/>
          </a:p>
        </p:txBody>
      </p:sp>
      <p:pic>
        <p:nvPicPr>
          <p:cNvPr id="4" name="Picture 3" descr="kanye-west-louie-vuitton-boat-sho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3352800"/>
            <a:ext cx="5181600" cy="3248025"/>
          </a:xfrm>
          <a:prstGeom prst="rect">
            <a:avLst/>
          </a:prstGeom>
        </p:spPr>
      </p:pic>
      <p:pic>
        <p:nvPicPr>
          <p:cNvPr id="12" name="~PP87.WAV">
            <a:hlinkClick r:id="" action="ppaction://media"/>
          </p:cNvPr>
          <p:cNvPicPr>
            <a:picLocks noRot="1" noChangeAspect="1"/>
          </p:cNvPicPr>
          <p:nvPr>
            <a:wavAudioFile r:embed="rId1" name="~PP87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1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The Shoes </a:t>
            </a:r>
            <a:r>
              <a:rPr lang="en-US" dirty="0" smtClean="0"/>
              <a:t>with pockets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my product.  It’s the BEST!!!!!</a:t>
            </a:r>
            <a:endParaRPr lang="en-US" dirty="0"/>
          </a:p>
        </p:txBody>
      </p:sp>
      <p:pic>
        <p:nvPicPr>
          <p:cNvPr id="4" name="Picture 3" descr="img_21121_adidas_1_spec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2743200"/>
            <a:ext cx="6781800" cy="3810000"/>
          </a:xfrm>
          <a:prstGeom prst="rect">
            <a:avLst/>
          </a:prstGeom>
        </p:spPr>
      </p:pic>
      <p:pic>
        <p:nvPicPr>
          <p:cNvPr id="12" name="~PP1132.WAV">
            <a:hlinkClick r:id="" action="ppaction://media"/>
          </p:cNvPr>
          <p:cNvPicPr>
            <a:picLocks noRot="1" noChangeAspect="1"/>
          </p:cNvPicPr>
          <p:nvPr>
            <a:wavAudioFile r:embed="rId1" name="~PP1132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158</TotalTime>
  <Words>126</Words>
  <Application>Microsoft Office PowerPoint</Application>
  <PresentationFormat>On-screen Show (4:3)</PresentationFormat>
  <Paragraphs>13</Paragraphs>
  <Slides>5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The Shoes with pockets</vt:lpstr>
      <vt:lpstr>                 My Log</vt:lpstr>
      <vt:lpstr>             My Research</vt:lpstr>
      <vt:lpstr>              Advantages</vt:lpstr>
      <vt:lpstr> The Shoes with pockets</vt:lpstr>
    </vt:vector>
  </TitlesOfParts>
  <Company>McGuffey Area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Shoes with compartments</dc:title>
  <dc:creator>CE109</dc:creator>
  <cp:lastModifiedBy>CEUPPERLAB</cp:lastModifiedBy>
  <cp:revision>13</cp:revision>
  <dcterms:created xsi:type="dcterms:W3CDTF">2010-12-17T15:51:12Z</dcterms:created>
  <dcterms:modified xsi:type="dcterms:W3CDTF">2010-12-20T16:18:54Z</dcterms:modified>
</cp:coreProperties>
</file>