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FE1245-7E29-45F7-8D4F-34CBA547F89C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D59783-79CA-42F7-B76F-CD7C37E43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Pencil Charms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 Graham</a:t>
            </a:r>
            <a:endParaRPr lang="en-US" dirty="0"/>
          </a:p>
        </p:txBody>
      </p:sp>
      <p:pic>
        <p:nvPicPr>
          <p:cNvPr id="1026" name="Picture 2" descr="C:\Documents and Settings\lgray\Local Settings\Temporary Internet Files\Content.IE5\H8C7G6T3\MP9004011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2504661" cy="3131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My pencil charms is going to be different because it is going to have a football guys, dragons, pirates, knights and so on. I searched all of these charms, and they don’t exist.</a:t>
            </a:r>
            <a:endParaRPr lang="en-US" dirty="0"/>
          </a:p>
        </p:txBody>
      </p:sp>
      <p:pic>
        <p:nvPicPr>
          <p:cNvPr id="2050" name="Picture 2" descr="C:\Documents and Settings\lgray\Local Settings\Temporary Internet Files\Content.IE5\3TMEONCS\MC9002131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47764"/>
            <a:ext cx="2133600" cy="2264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Goggled pencil charms and I found that pencil charms exist.</a:t>
            </a:r>
          </a:p>
          <a:p>
            <a:r>
              <a:rPr lang="en-US" dirty="0" smtClean="0"/>
              <a:t>I Goggled:</a:t>
            </a:r>
          </a:p>
          <a:p>
            <a:r>
              <a:rPr lang="en-US" dirty="0" smtClean="0"/>
              <a:t>Pencil charms</a:t>
            </a:r>
          </a:p>
          <a:p>
            <a:r>
              <a:rPr lang="en-US" dirty="0" smtClean="0"/>
              <a:t>Pencil silly bands</a:t>
            </a:r>
          </a:p>
          <a:p>
            <a:r>
              <a:rPr lang="en-US" dirty="0" smtClean="0"/>
              <a:t>Pencil clip 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My objects I need is a pencil, card board and a paperclip.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my research is</a:t>
            </a:r>
            <a:endParaRPr lang="en-US" dirty="0"/>
          </a:p>
        </p:txBody>
      </p:sp>
      <p:pic>
        <p:nvPicPr>
          <p:cNvPr id="1026" name="Picture 2" descr="C:\Documents and Settings\ce109\Local Settings\Temporary Internet Files\Content.IE5\YYV0W3UZ\MC9002323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981200"/>
            <a:ext cx="2003619" cy="1981200"/>
          </a:xfrm>
          <a:prstGeom prst="rect">
            <a:avLst/>
          </a:prstGeom>
          <a:noFill/>
        </p:spPr>
      </p:pic>
      <p:pic>
        <p:nvPicPr>
          <p:cNvPr id="13" name="~PP203.WAV">
            <a:hlinkClick r:id="" action="ppaction://media"/>
          </p:cNvPr>
          <p:cNvPicPr>
            <a:picLocks noRot="1" noChangeAspect="1"/>
          </p:cNvPicPr>
          <p:nvPr>
            <a:wavAudioFile r:embed="rId1" name="~PP203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26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think you would like my invention, pencil charms. It helps you know which pencil is yours. My invention is also cool because the charms come in different sizes and things.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My Advantages</a:t>
            </a:r>
            <a:endParaRPr lang="en-US" dirty="0"/>
          </a:p>
        </p:txBody>
      </p:sp>
      <p:pic>
        <p:nvPicPr>
          <p:cNvPr id="2052" name="Picture 4" descr="C:\Documents and Settings\ce109\Local Settings\Temporary Internet Files\Content.IE5\SHM15HN2\MP90017483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276600"/>
            <a:ext cx="2209800" cy="3314700"/>
          </a:xfrm>
          <a:prstGeom prst="rect">
            <a:avLst/>
          </a:prstGeom>
          <a:noFill/>
        </p:spPr>
      </p:pic>
      <p:pic>
        <p:nvPicPr>
          <p:cNvPr id="13" name="~PP1991.WAV">
            <a:hlinkClick r:id="" action="ppaction://media"/>
          </p:cNvPr>
          <p:cNvPicPr>
            <a:picLocks noRot="1" noChangeAspect="1"/>
          </p:cNvPicPr>
          <p:nvPr>
            <a:wavAudioFile r:embed="rId1" name="~PP1991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8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had an amazing time doing this project, and I hope the other classes have fun doing this project too.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 Charms</a:t>
            </a:r>
            <a:endParaRPr lang="en-US" dirty="0"/>
          </a:p>
        </p:txBody>
      </p:sp>
      <p:pic>
        <p:nvPicPr>
          <p:cNvPr id="4098" name="Picture 2" descr="C:\Documents and Settings\ce109\Local Settings\Temporary Internet Files\Content.IE5\YYV0W3UZ\MC90044122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743200"/>
            <a:ext cx="2670839" cy="3455750"/>
          </a:xfrm>
          <a:prstGeom prst="rect">
            <a:avLst/>
          </a:prstGeom>
          <a:noFill/>
        </p:spPr>
      </p:pic>
      <p:pic>
        <p:nvPicPr>
          <p:cNvPr id="13" name="~PP248.WAV">
            <a:hlinkClick r:id="" action="ppaction://media"/>
          </p:cNvPr>
          <p:cNvPicPr>
            <a:picLocks noRot="1" noChangeAspect="1"/>
          </p:cNvPicPr>
          <p:nvPr>
            <a:wavAudioFile r:embed="rId1" name="~PP248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4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148</Words>
  <Application>Microsoft Office PowerPoint</Application>
  <PresentationFormat>On-screen Show (4:3)</PresentationFormat>
  <Paragraphs>15</Paragraphs>
  <Slides>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Pencil Charms</vt:lpstr>
      <vt:lpstr>My Log</vt:lpstr>
      <vt:lpstr>What my research is</vt:lpstr>
      <vt:lpstr>My Advantages</vt:lpstr>
      <vt:lpstr>Pencil Charms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 Charms</dc:title>
  <dc:creator>CEUPPERLAB</dc:creator>
  <cp:lastModifiedBy>lgray</cp:lastModifiedBy>
  <cp:revision>21</cp:revision>
  <dcterms:created xsi:type="dcterms:W3CDTF">2010-12-15T17:15:40Z</dcterms:created>
  <dcterms:modified xsi:type="dcterms:W3CDTF">2011-01-13T16:23:52Z</dcterms:modified>
</cp:coreProperties>
</file>