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8500D5-E7D6-4012-9CDE-4515D53390C5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31FD3F-4707-40F5-9077-E1D4B1ED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COMPARTMENT BELT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Katelynn.M.Klaas</a:t>
            </a:r>
            <a:endParaRPr lang="en-US" dirty="0"/>
          </a:p>
        </p:txBody>
      </p:sp>
      <p:pic>
        <p:nvPicPr>
          <p:cNvPr id="1026" name="Picture 2" descr="C:\Documents and Settings\CEUPPERLAB\Local Settings\Temporary Internet Files\Content.IE5\SDWAU0IO\MC90019925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200400"/>
            <a:ext cx="760491" cy="553170"/>
          </a:xfrm>
          <a:prstGeom prst="rect">
            <a:avLst/>
          </a:prstGeom>
          <a:noFill/>
        </p:spPr>
      </p:pic>
      <p:pic>
        <p:nvPicPr>
          <p:cNvPr id="1028" name="Picture 4" descr="C:\Documents and Settings\CEUPPERLAB\Local Settings\Temporary Internet Files\Content.IE5\SDWAU0IO\MC90001685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26196" y="1859804"/>
            <a:ext cx="1433607" cy="1219200"/>
          </a:xfrm>
          <a:prstGeom prst="rect">
            <a:avLst/>
          </a:prstGeom>
          <a:noFill/>
        </p:spPr>
      </p:pic>
      <p:pic>
        <p:nvPicPr>
          <p:cNvPr id="13" name="~PP915.WAV">
            <a:hlinkClick r:id="" action="ppaction://media"/>
          </p:cNvPr>
          <p:cNvPicPr>
            <a:picLocks noRot="1" noChangeAspect="1"/>
          </p:cNvPicPr>
          <p:nvPr>
            <a:wavAudioFile r:embed="rId1" name="~PP915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went on </a:t>
            </a:r>
            <a:r>
              <a:rPr lang="en-US" dirty="0" err="1" smtClean="0"/>
              <a:t>google</a:t>
            </a:r>
            <a:r>
              <a:rPr lang="en-US" dirty="0" smtClean="0"/>
              <a:t> and looked up a belt with compartments and a belt with one big pocket showed up , then a tool belt , a double pocket belt , a water proof belt , and a utility belt . All of them had pockets</a:t>
            </a:r>
            <a:endParaRPr lang="en-US" dirty="0"/>
          </a:p>
        </p:txBody>
      </p:sp>
      <p:pic>
        <p:nvPicPr>
          <p:cNvPr id="4" name="Picture 3" descr="thumbnailCAW4VC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495800"/>
            <a:ext cx="1028700" cy="1028700"/>
          </a:xfrm>
          <a:prstGeom prst="rect">
            <a:avLst/>
          </a:prstGeom>
        </p:spPr>
      </p:pic>
      <p:pic>
        <p:nvPicPr>
          <p:cNvPr id="5" name="Picture 4" descr="thumbnai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04800"/>
            <a:ext cx="1752600" cy="1267714"/>
          </a:xfrm>
          <a:prstGeom prst="rect">
            <a:avLst/>
          </a:prstGeom>
        </p:spPr>
      </p:pic>
      <p:pic>
        <p:nvPicPr>
          <p:cNvPr id="12" name="~PP2828.WAV">
            <a:hlinkClick r:id="" action="ppaction://media"/>
          </p:cNvPr>
          <p:cNvPicPr>
            <a:picLocks noRot="1" noChangeAspect="1"/>
          </p:cNvPicPr>
          <p:nvPr>
            <a:wavAudioFile r:embed="rId1" name="~PP2828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go over my research </a:t>
            </a:r>
          </a:p>
          <a:p>
            <a:r>
              <a:rPr lang="en-US" dirty="0" smtClean="0"/>
              <a:t>my materials </a:t>
            </a:r>
          </a:p>
          <a:p>
            <a:r>
              <a:rPr lang="en-US" dirty="0" smtClean="0"/>
              <a:t>advantages I have</a:t>
            </a:r>
            <a:endParaRPr lang="en-US" dirty="0"/>
          </a:p>
        </p:txBody>
      </p:sp>
      <p:sp>
        <p:nvSpPr>
          <p:cNvPr id="16386" name="Document"/>
          <p:cNvSpPr>
            <a:spLocks noEditPoints="1" noChangeArrowheads="1"/>
          </p:cNvSpPr>
          <p:nvPr/>
        </p:nvSpPr>
        <p:spPr bwMode="auto">
          <a:xfrm>
            <a:off x="5791200" y="17526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C:\Documents and Settings\CEUPPERLAB\Local Settings\Temporary Internet Files\Content.IE5\33PJUPU0\MC90043259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191000"/>
            <a:ext cx="1828800" cy="1828800"/>
          </a:xfrm>
          <a:prstGeom prst="rect">
            <a:avLst/>
          </a:prstGeom>
          <a:noFill/>
        </p:spPr>
      </p:pic>
      <p:pic>
        <p:nvPicPr>
          <p:cNvPr id="11" name="~PP86.WAV">
            <a:hlinkClick r:id="" action="ppaction://media"/>
          </p:cNvPr>
          <p:cNvPicPr>
            <a:picLocks noRot="1" noChangeAspect="1"/>
          </p:cNvPicPr>
          <p:nvPr>
            <a:wavAudioFile r:embed="rId1" name="~PP86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need belts ,lace , elastic, scissors, and a sewing machine.  </a:t>
            </a:r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7" name="Picture 3" descr="C:\Documents and Settings\CEUPPERLAB\Local Settings\Temporary Internet Files\Content.IE5\33PJUPU0\MC90029041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800600"/>
            <a:ext cx="1528527" cy="1635659"/>
          </a:xfrm>
          <a:prstGeom prst="rect">
            <a:avLst/>
          </a:prstGeom>
          <a:noFill/>
        </p:spPr>
      </p:pic>
      <p:pic>
        <p:nvPicPr>
          <p:cNvPr id="1028" name="Picture 4" descr="C:\Documents and Settings\CEUPPERLAB\Local Settings\Temporary Internet Files\Content.IE5\ZZA7EA0H\MC90003641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2057400"/>
            <a:ext cx="1771193" cy="1584655"/>
          </a:xfrm>
          <a:prstGeom prst="rect">
            <a:avLst/>
          </a:prstGeom>
          <a:noFill/>
        </p:spPr>
      </p:pic>
      <p:pic>
        <p:nvPicPr>
          <p:cNvPr id="14" name="~PP4004.WAV">
            <a:hlinkClick r:id="" action="ppaction://media"/>
          </p:cNvPr>
          <p:cNvPicPr>
            <a:picLocks noRot="1" noChangeAspect="1"/>
          </p:cNvPicPr>
          <p:nvPr>
            <a:wavAudioFile r:embed="rId1" name="~PP4004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advantages you would have would be not holding all of your things in your pockets</a:t>
            </a:r>
          </a:p>
          <a:p>
            <a:r>
              <a:rPr lang="en-US" dirty="0" smtClean="0"/>
              <a:t>Or NO pockets on your pants like skirts , tights, and shirts</a:t>
            </a:r>
          </a:p>
          <a:p>
            <a:r>
              <a:rPr lang="en-US" dirty="0" smtClean="0"/>
              <a:t>That is why I am making this belt</a:t>
            </a:r>
            <a:endParaRPr lang="en-US" dirty="0"/>
          </a:p>
        </p:txBody>
      </p:sp>
      <p:pic>
        <p:nvPicPr>
          <p:cNvPr id="17410" name="Picture 2" descr="C:\Documents and Settings\CEUPPERLAB\Local Settings\Temporary Internet Files\Content.IE5\XQ0U9XZI\MC90008303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648200"/>
            <a:ext cx="1812341" cy="1436522"/>
          </a:xfrm>
          <a:prstGeom prst="rect">
            <a:avLst/>
          </a:prstGeom>
          <a:noFill/>
        </p:spPr>
      </p:pic>
      <p:pic>
        <p:nvPicPr>
          <p:cNvPr id="17412" name="Picture 4" descr="C:\Documents and Settings\CEUPPERLAB\Local Settings\Temporary Internet Files\Content.IE5\ZZA7EA0H\MP90043117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52400"/>
            <a:ext cx="1711449" cy="1496604"/>
          </a:xfrm>
          <a:prstGeom prst="rect">
            <a:avLst/>
          </a:prstGeom>
          <a:noFill/>
        </p:spPr>
      </p:pic>
      <p:pic>
        <p:nvPicPr>
          <p:cNvPr id="17413" name="Picture 5" descr="C:\Documents and Settings\CEUPPERLAB\Local Settings\Temporary Internet Files\Content.IE5\33PJUPU0\MC900441802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4419600"/>
            <a:ext cx="1524000" cy="1524000"/>
          </a:xfrm>
          <a:prstGeom prst="rect">
            <a:avLst/>
          </a:prstGeom>
          <a:noFill/>
        </p:spPr>
      </p:pic>
      <p:pic>
        <p:nvPicPr>
          <p:cNvPr id="12" name="~PP3885.WAV">
            <a:hlinkClick r:id="" action="ppaction://media"/>
          </p:cNvPr>
          <p:cNvPicPr>
            <a:picLocks noRot="1" noChangeAspect="1"/>
          </p:cNvPicPr>
          <p:nvPr>
            <a:wavAudioFile r:embed="rId1" name="~PP3885.WAV"/>
          </p:nvPr>
        </p:nvPicPr>
        <p:blipFill>
          <a:blip r:embed="rId6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9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Thanks for watching I hope you love my product as much as I loved working on it.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THE END</a:t>
            </a:r>
          </a:p>
        </p:txBody>
      </p:sp>
      <p:pic>
        <p:nvPicPr>
          <p:cNvPr id="8" name="~PP3003.WAV">
            <a:hlinkClick r:id="" action="ppaction://media"/>
          </p:cNvPr>
          <p:cNvPicPr>
            <a:picLocks noRot="1" noChangeAspect="1"/>
          </p:cNvPicPr>
          <p:nvPr>
            <a:wavAudioFile r:embed="rId1" name="~PP3003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142</Words>
  <Application>Microsoft Office PowerPoint</Application>
  <PresentationFormat>On-screen Show (4:3)</PresentationFormat>
  <Paragraphs>19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COMPARTMENT BELT</vt:lpstr>
      <vt:lpstr>My research</vt:lpstr>
      <vt:lpstr>My log</vt:lpstr>
      <vt:lpstr>Materials  </vt:lpstr>
      <vt:lpstr>Advantages</vt:lpstr>
      <vt:lpstr>My closing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COMPARTMENT BELT</dc:title>
  <dc:creator>CEUPPERLAB</dc:creator>
  <cp:lastModifiedBy>CEUPPERLAB</cp:lastModifiedBy>
  <cp:revision>15</cp:revision>
  <dcterms:created xsi:type="dcterms:W3CDTF">2010-12-15T17:21:42Z</dcterms:created>
  <dcterms:modified xsi:type="dcterms:W3CDTF">2010-12-20T17:37:25Z</dcterms:modified>
</cp:coreProperties>
</file>