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63"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FED5524-B2F3-420F-8338-541945E9FD0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D5524-B2F3-420F-8338-541945E9FD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D5524-B2F3-420F-8338-541945E9FD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D5524-B2F3-420F-8338-541945E9FD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FED5524-B2F3-420F-8338-541945E9FD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D5524-B2F3-420F-8338-541945E9FD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D5524-B2F3-420F-8338-541945E9FD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D5524-B2F3-420F-8338-541945E9FD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D5524-B2F3-420F-8338-541945E9FD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D5524-B2F3-420F-8338-541945E9FD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E5A27E-8FD8-47AF-A7AE-AC96AE626546}" type="datetimeFigureOut">
              <a:rPr lang="en-US" smtClean="0"/>
              <a:pPr/>
              <a:t>12/20/2010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D5524-B2F3-420F-8338-541945E9FD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5E5A27E-8FD8-47AF-A7AE-AC96AE626546}" type="datetimeFigureOut">
              <a:rPr lang="en-US" smtClean="0"/>
              <a:pPr/>
              <a:t>12/20/2010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FED5524-B2F3-420F-8338-541945E9FD0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audio" Target="../media/audio1.wav"/><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audio" Target="../media/audio3.wav"/><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4.wav"/><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audio" Target="../media/audio5.wav"/><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6.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ALL </a:t>
            </a:r>
            <a:r>
              <a:rPr lang="en-US" dirty="0" smtClean="0"/>
              <a:t>IN ONE SPORTS BAG</a:t>
            </a:r>
            <a:endParaRPr lang="en-US" dirty="0"/>
          </a:p>
        </p:txBody>
      </p:sp>
      <p:sp>
        <p:nvSpPr>
          <p:cNvPr id="3" name="Subtitle 2"/>
          <p:cNvSpPr>
            <a:spLocks noGrp="1"/>
          </p:cNvSpPr>
          <p:nvPr>
            <p:ph type="subTitle" idx="1"/>
          </p:nvPr>
        </p:nvSpPr>
        <p:spPr/>
        <p:txBody>
          <a:bodyPr/>
          <a:lstStyle/>
          <a:p>
            <a:r>
              <a:rPr lang="en-US" dirty="0" smtClean="0"/>
              <a:t>BY: COLLEEN MARSILI</a:t>
            </a:r>
            <a:endParaRPr lang="en-US" dirty="0"/>
          </a:p>
        </p:txBody>
      </p:sp>
      <p:pic>
        <p:nvPicPr>
          <p:cNvPr id="1030" name="Picture 6" descr="C:\Documents and Settings\CEUPPERLAB\Local Settings\Temporary Internet Files\Content.IE5\Z39EB8IU\MC900352317[1].wmf"/>
          <p:cNvPicPr>
            <a:picLocks noChangeAspect="1" noChangeArrowheads="1"/>
          </p:cNvPicPr>
          <p:nvPr/>
        </p:nvPicPr>
        <p:blipFill>
          <a:blip r:embed="rId3" cstate="print"/>
          <a:srcRect/>
          <a:stretch>
            <a:fillRect/>
          </a:stretch>
        </p:blipFill>
        <p:spPr bwMode="auto">
          <a:xfrm>
            <a:off x="4267200" y="762000"/>
            <a:ext cx="1783533" cy="1237307"/>
          </a:xfrm>
          <a:prstGeom prst="rect">
            <a:avLst/>
          </a:prstGeom>
          <a:ln w="228600" cap="sq" cmpd="thickThin">
            <a:solidFill>
              <a:srgbClr val="000000"/>
            </a:solidFill>
            <a:prstDash val="solid"/>
            <a:miter lim="800000"/>
          </a:ln>
          <a:effectLst>
            <a:innerShdw blurRad="76200">
              <a:srgbClr val="000000"/>
            </a:innerShdw>
          </a:effectLst>
        </p:spPr>
      </p:pic>
      <p:pic>
        <p:nvPicPr>
          <p:cNvPr id="1031" name="Picture 7" descr="C:\Documents and Settings\CEUPPERLAB\Local Settings\Temporary Internet Files\Content.IE5\TUFJ851M\MC900191881[1].wmf"/>
          <p:cNvPicPr>
            <a:picLocks noChangeAspect="1" noChangeArrowheads="1"/>
          </p:cNvPicPr>
          <p:nvPr/>
        </p:nvPicPr>
        <p:blipFill>
          <a:blip r:embed="rId4" cstate="print"/>
          <a:srcRect/>
          <a:stretch>
            <a:fillRect/>
          </a:stretch>
        </p:blipFill>
        <p:spPr bwMode="auto">
          <a:xfrm>
            <a:off x="1371600" y="4114800"/>
            <a:ext cx="2761549" cy="2133600"/>
          </a:xfrm>
          <a:prstGeom prst="rect">
            <a:avLst/>
          </a:prstGeom>
          <a:noFill/>
        </p:spPr>
      </p:pic>
      <p:pic>
        <p:nvPicPr>
          <p:cNvPr id="1032" name="Picture 8" descr="C:\Documents and Settings\CEUPPERLAB\Local Settings\Temporary Internet Files\Content.IE5\2B3X5F2G\MC900229971[1].wmf"/>
          <p:cNvPicPr>
            <a:picLocks noChangeAspect="1" noChangeArrowheads="1"/>
          </p:cNvPicPr>
          <p:nvPr/>
        </p:nvPicPr>
        <p:blipFill>
          <a:blip r:embed="rId5" cstate="print"/>
          <a:srcRect/>
          <a:stretch>
            <a:fillRect/>
          </a:stretch>
        </p:blipFill>
        <p:spPr bwMode="auto">
          <a:xfrm>
            <a:off x="685800" y="228600"/>
            <a:ext cx="2057400" cy="2057400"/>
          </a:xfrm>
          <a:prstGeom prst="rect">
            <a:avLst/>
          </a:prstGeom>
          <a:noFill/>
        </p:spPr>
      </p:pic>
      <p:pic>
        <p:nvPicPr>
          <p:cNvPr id="11" name="~PP2784.WAV">
            <a:hlinkClick r:id="" action="ppaction://media"/>
          </p:cNvPr>
          <p:cNvPicPr>
            <a:picLocks noRot="1" noChangeAspect="1"/>
          </p:cNvPicPr>
          <p:nvPr>
            <a:wavAudioFile r:embed="rId1" name="~PP2784.WAV"/>
          </p:nvPr>
        </p:nvPicPr>
        <p:blipFill>
          <a:blip r:embed="rId6"/>
          <a:stretch>
            <a:fillRect/>
          </a:stretch>
        </p:blipFill>
        <p:spPr>
          <a:xfrm>
            <a:off x="8716963" y="6430963"/>
            <a:ext cx="304800" cy="304800"/>
          </a:xfrm>
          <a:prstGeom prst="rect">
            <a:avLst/>
          </a:prstGeom>
        </p:spPr>
      </p:pic>
    </p:spTree>
  </p:cSld>
  <p:clrMapOvr>
    <a:masterClrMapping/>
  </p:clrMapOvr>
  <p:transition advTm="6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1"/>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Log</a:t>
            </a:r>
            <a:endParaRPr lang="en-US" dirty="0"/>
          </a:p>
        </p:txBody>
      </p:sp>
      <p:sp>
        <p:nvSpPr>
          <p:cNvPr id="3" name="Content Placeholder 2"/>
          <p:cNvSpPr>
            <a:spLocks noGrp="1"/>
          </p:cNvSpPr>
          <p:nvPr>
            <p:ph idx="1"/>
          </p:nvPr>
        </p:nvSpPr>
        <p:spPr/>
        <p:txBody>
          <a:bodyPr/>
          <a:lstStyle/>
          <a:p>
            <a:r>
              <a:rPr lang="en-US" dirty="0" smtClean="0"/>
              <a:t>First, I Google searched does a all in one sports bag exist.</a:t>
            </a:r>
          </a:p>
          <a:p>
            <a:r>
              <a:rPr lang="en-US" dirty="0" smtClean="0"/>
              <a:t>Next, I made a list of my materials .</a:t>
            </a:r>
          </a:p>
          <a:p>
            <a:r>
              <a:rPr lang="en-US" dirty="0" smtClean="0"/>
              <a:t>Then, I drew a picture of my invention.</a:t>
            </a:r>
          </a:p>
          <a:p>
            <a:r>
              <a:rPr lang="en-US" dirty="0" smtClean="0"/>
              <a:t>And finally, I did my log and my power point.</a:t>
            </a:r>
          </a:p>
          <a:p>
            <a:endParaRPr lang="en-US" dirty="0"/>
          </a:p>
        </p:txBody>
      </p:sp>
      <p:pic>
        <p:nvPicPr>
          <p:cNvPr id="8" name="~PP1713.WAV">
            <a:hlinkClick r:id="" action="ppaction://media"/>
          </p:cNvPr>
          <p:cNvPicPr>
            <a:picLocks noRot="1" noChangeAspect="1"/>
          </p:cNvPicPr>
          <p:nvPr>
            <a:wavAudioFile r:embed="rId1" name="~PP1713.WAV"/>
          </p:nvPr>
        </p:nvPicPr>
        <p:blipFill>
          <a:blip r:embed="rId3"/>
          <a:stretch>
            <a:fillRect/>
          </a:stretch>
        </p:blipFill>
        <p:spPr>
          <a:xfrm>
            <a:off x="8716963" y="6430963"/>
            <a:ext cx="304800" cy="304800"/>
          </a:xfrm>
          <a:prstGeom prst="rect">
            <a:avLst/>
          </a:prstGeom>
        </p:spPr>
      </p:pic>
    </p:spTree>
  </p:cSld>
  <p:clrMapOvr>
    <a:masterClrMapping/>
  </p:clrMapOvr>
  <p:transition advTm="15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8"/>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 Research</a:t>
            </a:r>
            <a:endParaRPr lang="en-US" dirty="0"/>
          </a:p>
        </p:txBody>
      </p:sp>
      <p:sp>
        <p:nvSpPr>
          <p:cNvPr id="3" name="Content Placeholder 2"/>
          <p:cNvSpPr>
            <a:spLocks noGrp="1"/>
          </p:cNvSpPr>
          <p:nvPr>
            <p:ph idx="1"/>
          </p:nvPr>
        </p:nvSpPr>
        <p:spPr/>
        <p:txBody>
          <a:bodyPr>
            <a:normAutofit/>
          </a:bodyPr>
          <a:lstStyle/>
          <a:p>
            <a:r>
              <a:rPr lang="en-US" dirty="0" smtClean="0"/>
              <a:t>I went on Google and I found a bag that was similar to mine but not exactly like mine.</a:t>
            </a:r>
          </a:p>
          <a:p>
            <a:r>
              <a:rPr lang="en-US" dirty="0" smtClean="0"/>
              <a:t>The bag that  I found was  not  like  </a:t>
            </a:r>
            <a:r>
              <a:rPr lang="en-US" dirty="0" smtClean="0"/>
              <a:t>mine. I was thinking </a:t>
            </a:r>
            <a:r>
              <a:rPr lang="en-US" dirty="0" smtClean="0"/>
              <a:t>of  making the pockets closed and the bag I found the pockets were open, and my bag was  smaller than the one I found online. </a:t>
            </a:r>
          </a:p>
          <a:p>
            <a:r>
              <a:rPr lang="en-US" dirty="0" smtClean="0"/>
              <a:t>The materials I need for my invention are a sewing machine, cloth and family or friends to test it.</a:t>
            </a:r>
            <a:endParaRPr lang="en-US" dirty="0"/>
          </a:p>
        </p:txBody>
      </p:sp>
      <p:pic>
        <p:nvPicPr>
          <p:cNvPr id="2050" name="Picture 2" descr="C:\Documents and Settings\CEUPPERLAB\Local Settings\Temporary Internet Files\Content.IE5\Z39EB8IU\MC900238008[1].wmf"/>
          <p:cNvPicPr>
            <a:picLocks noChangeAspect="1" noChangeArrowheads="1"/>
          </p:cNvPicPr>
          <p:nvPr/>
        </p:nvPicPr>
        <p:blipFill>
          <a:blip r:embed="rId3" cstate="print"/>
          <a:srcRect/>
          <a:stretch>
            <a:fillRect/>
          </a:stretch>
        </p:blipFill>
        <p:spPr bwMode="auto">
          <a:xfrm>
            <a:off x="6172200" y="0"/>
            <a:ext cx="1871050" cy="1768444"/>
          </a:xfrm>
          <a:prstGeom prst="rect">
            <a:avLst/>
          </a:prstGeom>
          <a:noFill/>
        </p:spPr>
      </p:pic>
      <p:pic>
        <p:nvPicPr>
          <p:cNvPr id="11" name="~PP119.WAV">
            <a:hlinkClick r:id="" action="ppaction://media"/>
          </p:cNvPr>
          <p:cNvPicPr>
            <a:picLocks noRot="1" noChangeAspect="1"/>
          </p:cNvPicPr>
          <p:nvPr>
            <a:wavAudioFile r:embed="rId1" name="~PP119.WAV"/>
          </p:nvPr>
        </p:nvPicPr>
        <p:blipFill>
          <a:blip r:embed="rId4"/>
          <a:stretch>
            <a:fillRect/>
          </a:stretch>
        </p:blipFill>
        <p:spPr>
          <a:xfrm>
            <a:off x="8716963" y="6430963"/>
            <a:ext cx="304800" cy="304800"/>
          </a:xfrm>
          <a:prstGeom prst="rect">
            <a:avLst/>
          </a:prstGeom>
        </p:spPr>
      </p:pic>
    </p:spTree>
  </p:cSld>
  <p:clrMapOvr>
    <a:masterClrMapping/>
  </p:clrMapOvr>
  <p:transition advTm="26000">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1"/>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Advantages</a:t>
            </a:r>
            <a:endParaRPr lang="en-US" dirty="0"/>
          </a:p>
        </p:txBody>
      </p:sp>
      <p:sp>
        <p:nvSpPr>
          <p:cNvPr id="3" name="Content Placeholder 2"/>
          <p:cNvSpPr>
            <a:spLocks noGrp="1"/>
          </p:cNvSpPr>
          <p:nvPr>
            <p:ph idx="1"/>
          </p:nvPr>
        </p:nvSpPr>
        <p:spPr/>
        <p:txBody>
          <a:bodyPr/>
          <a:lstStyle/>
          <a:p>
            <a:r>
              <a:rPr lang="en-US" dirty="0" smtClean="0"/>
              <a:t>People out there who play sports you need my invention because…some people have trouble finding everything before games but my bag keeps everything in place. My bag has pockets to keep everything in place so you won’t have to dig around in your bag before you go in net or anything you go in for games or meets.</a:t>
            </a:r>
          </a:p>
        </p:txBody>
      </p:sp>
      <p:pic>
        <p:nvPicPr>
          <p:cNvPr id="10" name="~PP152.WAV">
            <a:hlinkClick r:id="" action="ppaction://media"/>
          </p:cNvPr>
          <p:cNvPicPr>
            <a:picLocks noRot="1" noChangeAspect="1"/>
          </p:cNvPicPr>
          <p:nvPr>
            <a:wavAudioFile r:embed="rId1" name="~PP152.WAV"/>
          </p:nvPr>
        </p:nvPicPr>
        <p:blipFill>
          <a:blip r:embed="rId3"/>
          <a:stretch>
            <a:fillRect/>
          </a:stretch>
        </p:blipFill>
        <p:spPr>
          <a:xfrm>
            <a:off x="8716963" y="6430963"/>
            <a:ext cx="304800" cy="304800"/>
          </a:xfrm>
          <a:prstGeom prst="rect">
            <a:avLst/>
          </a:prstGeom>
        </p:spPr>
      </p:pic>
      <p:pic>
        <p:nvPicPr>
          <p:cNvPr id="1027" name="Picture 3" descr="C:\Documents and Settings\CEUPPERLAB\Local Settings\Temporary Internet Files\Content.IE5\TUFJ851M\MC900057158[1].wmf"/>
          <p:cNvPicPr>
            <a:picLocks noChangeAspect="1" noChangeArrowheads="1"/>
          </p:cNvPicPr>
          <p:nvPr/>
        </p:nvPicPr>
        <p:blipFill>
          <a:blip r:embed="rId4"/>
          <a:srcRect/>
          <a:stretch>
            <a:fillRect/>
          </a:stretch>
        </p:blipFill>
        <p:spPr bwMode="auto">
          <a:xfrm>
            <a:off x="4191000" y="4690496"/>
            <a:ext cx="2516740" cy="2167504"/>
          </a:xfrm>
          <a:prstGeom prst="rect">
            <a:avLst/>
          </a:prstGeom>
          <a:noFill/>
        </p:spPr>
      </p:pic>
    </p:spTree>
  </p:cSld>
  <p:clrMapOvr>
    <a:masterClrMapping/>
  </p:clrMapOvr>
  <p:transition advTm="2400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0"/>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Research</a:t>
            </a:r>
            <a:endParaRPr lang="en-US" dirty="0"/>
          </a:p>
        </p:txBody>
      </p:sp>
      <p:sp>
        <p:nvSpPr>
          <p:cNvPr id="3" name="Content Placeholder 2"/>
          <p:cNvSpPr>
            <a:spLocks noGrp="1"/>
          </p:cNvSpPr>
          <p:nvPr>
            <p:ph idx="1"/>
          </p:nvPr>
        </p:nvSpPr>
        <p:spPr/>
        <p:txBody>
          <a:bodyPr/>
          <a:lstStyle/>
          <a:p>
            <a:r>
              <a:rPr lang="en-US" dirty="0" smtClean="0"/>
              <a:t>My Invention will be different by my bag will be smaller than regular sports bags, the pockets will be fully closed so nothing will fall out.</a:t>
            </a:r>
            <a:endParaRPr lang="en-US" dirty="0"/>
          </a:p>
        </p:txBody>
      </p:sp>
      <p:pic>
        <p:nvPicPr>
          <p:cNvPr id="3074" name="Picture 2" descr="C:\Documents and Settings\CEUPPERLAB\Local Settings\Temporary Internet Files\Content.IE5\Z39EB8IU\MC900352317[1].wmf"/>
          <p:cNvPicPr>
            <a:picLocks noChangeAspect="1" noChangeArrowheads="1"/>
          </p:cNvPicPr>
          <p:nvPr/>
        </p:nvPicPr>
        <p:blipFill>
          <a:blip r:embed="rId3" cstate="print"/>
          <a:srcRect/>
          <a:stretch>
            <a:fillRect/>
          </a:stretch>
        </p:blipFill>
        <p:spPr bwMode="auto">
          <a:xfrm>
            <a:off x="914400" y="3352800"/>
            <a:ext cx="1783533" cy="1237307"/>
          </a:xfrm>
          <a:prstGeom prst="rect">
            <a:avLst/>
          </a:prstGeom>
          <a:noFill/>
        </p:spPr>
      </p:pic>
      <p:pic>
        <p:nvPicPr>
          <p:cNvPr id="13" name="~PP1708.WAV">
            <a:hlinkClick r:id="" action="ppaction://media"/>
          </p:cNvPr>
          <p:cNvPicPr>
            <a:picLocks noRot="1" noChangeAspect="1"/>
          </p:cNvPicPr>
          <p:nvPr>
            <a:wavAudioFile r:embed="rId1" name="~PP1708.WAV"/>
          </p:nvPr>
        </p:nvPicPr>
        <p:blipFill>
          <a:blip r:embed="rId4"/>
          <a:stretch>
            <a:fillRect/>
          </a:stretch>
        </p:blipFill>
        <p:spPr>
          <a:xfrm>
            <a:off x="8716963" y="6430963"/>
            <a:ext cx="304800" cy="304800"/>
          </a:xfrm>
          <a:prstGeom prst="rect">
            <a:avLst/>
          </a:prstGeom>
        </p:spPr>
      </p:pic>
    </p:spTree>
  </p:cSld>
  <p:clrMapOvr>
    <a:masterClrMapping/>
  </p:clrMapOvr>
  <p:transition advTm="13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3"/>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 Closing Slide</a:t>
            </a:r>
            <a:endParaRPr lang="en-US" dirty="0"/>
          </a:p>
        </p:txBody>
      </p:sp>
      <p:sp>
        <p:nvSpPr>
          <p:cNvPr id="3" name="Content Placeholder 2"/>
          <p:cNvSpPr>
            <a:spLocks noGrp="1"/>
          </p:cNvSpPr>
          <p:nvPr>
            <p:ph idx="1"/>
          </p:nvPr>
        </p:nvSpPr>
        <p:spPr/>
        <p:txBody>
          <a:bodyPr/>
          <a:lstStyle/>
          <a:p>
            <a:r>
              <a:rPr lang="en-US" dirty="0" smtClean="0"/>
              <a:t>I learned that making a invention is hard work.</a:t>
            </a:r>
          </a:p>
          <a:p>
            <a:r>
              <a:rPr lang="en-US" dirty="0" smtClean="0"/>
              <a:t>If I had a least favorite part I wouldn’t have one.</a:t>
            </a:r>
          </a:p>
          <a:p>
            <a:r>
              <a:rPr lang="en-US" dirty="0" smtClean="0"/>
              <a:t>I learned on power point that it was so fun other than doing it on paper and pencil.</a:t>
            </a:r>
          </a:p>
          <a:p>
            <a:r>
              <a:rPr lang="en-US" dirty="0" smtClean="0"/>
              <a:t>If you ever want to do a invention you would love it!</a:t>
            </a:r>
          </a:p>
          <a:p>
            <a:r>
              <a:rPr lang="en-US" dirty="0" smtClean="0"/>
              <a:t>Thank you for your time, this slide is by Colleen </a:t>
            </a:r>
            <a:r>
              <a:rPr lang="en-US" dirty="0" err="1" smtClean="0"/>
              <a:t>Marsili</a:t>
            </a:r>
            <a:r>
              <a:rPr lang="en-US" dirty="0" smtClean="0"/>
              <a:t> . Please think of buying my invention if you like sports . </a:t>
            </a:r>
            <a:endParaRPr lang="en-US" dirty="0"/>
          </a:p>
        </p:txBody>
      </p:sp>
      <p:pic>
        <p:nvPicPr>
          <p:cNvPr id="12" name="~PP2179.WAV">
            <a:hlinkClick r:id="" action="ppaction://media"/>
          </p:cNvPr>
          <p:cNvPicPr>
            <a:picLocks noRot="1" noChangeAspect="1"/>
          </p:cNvPicPr>
          <p:nvPr>
            <a:wavAudioFile r:embed="rId1" name="~PP2179.WAV"/>
          </p:nvPr>
        </p:nvPicPr>
        <p:blipFill>
          <a:blip r:embed="rId3"/>
          <a:stretch>
            <a:fillRect/>
          </a:stretch>
        </p:blipFill>
        <p:spPr>
          <a:xfrm>
            <a:off x="8716963" y="6430963"/>
            <a:ext cx="304800" cy="304800"/>
          </a:xfrm>
          <a:prstGeom prst="rect">
            <a:avLst/>
          </a:prstGeom>
        </p:spPr>
      </p:pic>
    </p:spTree>
  </p:cSld>
  <p:clrMapOvr>
    <a:masterClrMapping/>
  </p:clrMapOvr>
  <p:transition advTm="2400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2"/>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TotalTime>
  <Words>313</Words>
  <Application>Microsoft Office PowerPoint</Application>
  <PresentationFormat>On-screen Show (4:3)</PresentationFormat>
  <Paragraphs>21</Paragraphs>
  <Slides>6</Slides>
  <Notes>0</Notes>
  <HiddenSlides>0</HiddenSlides>
  <MMClips>6</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ALL IN ONE SPORTS BAG</vt:lpstr>
      <vt:lpstr>My Log</vt:lpstr>
      <vt:lpstr>My Research</vt:lpstr>
      <vt:lpstr>My Advantages</vt:lpstr>
      <vt:lpstr>My Research</vt:lpstr>
      <vt:lpstr>My Closing Slide</vt:lpstr>
    </vt:vector>
  </TitlesOfParts>
  <Company>Allegheny Valley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IN ONE SPORTS BAG</dc:title>
  <dc:creator>CEUPPERLAB</dc:creator>
  <cp:lastModifiedBy>CEUPPERLAB</cp:lastModifiedBy>
  <cp:revision>30</cp:revision>
  <dcterms:created xsi:type="dcterms:W3CDTF">2010-12-15T16:21:42Z</dcterms:created>
  <dcterms:modified xsi:type="dcterms:W3CDTF">2010-12-20T17:18:13Z</dcterms:modified>
</cp:coreProperties>
</file>