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0" r:id="rId8"/>
    <p:sldId id="264" r:id="rId9"/>
    <p:sldId id="267" r:id="rId10"/>
    <p:sldId id="271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EF8FE-43E6-4644-B1F3-6797F6C4ED43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DBFE84-97DC-438D-9191-8CCAA120C87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Relationship Id="rId5" Type="http://schemas.openxmlformats.org/officeDocument/2006/relationships/image" Target="../media/image44.pn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1.wav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2.wav"/><Relationship Id="rId6" Type="http://schemas.openxmlformats.org/officeDocument/2006/relationships/image" Target="../media/image37.jpeg"/><Relationship Id="rId5" Type="http://schemas.openxmlformats.org/officeDocument/2006/relationships/image" Target="../media/image41.jpeg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pn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14.jpeg"/><Relationship Id="rId12" Type="http://schemas.openxmlformats.org/officeDocument/2006/relationships/image" Target="../media/image3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6" Type="http://schemas.openxmlformats.org/officeDocument/2006/relationships/image" Target="../media/image31.png"/><Relationship Id="rId11" Type="http://schemas.openxmlformats.org/officeDocument/2006/relationships/image" Target="../media/image13.jpeg"/><Relationship Id="rId5" Type="http://schemas.openxmlformats.org/officeDocument/2006/relationships/image" Target="../media/image30.jpeg"/><Relationship Id="rId15" Type="http://schemas.openxmlformats.org/officeDocument/2006/relationships/image" Target="../media/image35.png"/><Relationship Id="rId10" Type="http://schemas.openxmlformats.org/officeDocument/2006/relationships/image" Target="../media/image12.jpeg"/><Relationship Id="rId4" Type="http://schemas.openxmlformats.org/officeDocument/2006/relationships/image" Target="../media/image29.jpeg"/><Relationship Id="rId9" Type="http://schemas.openxmlformats.org/officeDocument/2006/relationships/image" Target="../media/image11.jpeg"/><Relationship Id="rId14" Type="http://schemas.openxmlformats.org/officeDocument/2006/relationships/image" Target="../media/image3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10" Type="http://schemas.openxmlformats.org/officeDocument/2006/relationships/image" Target="../media/image35.png"/><Relationship Id="rId4" Type="http://schemas.openxmlformats.org/officeDocument/2006/relationships/image" Target="../media/image37.jpeg"/><Relationship Id="rId9" Type="http://schemas.openxmlformats.org/officeDocument/2006/relationships/image" Target="../media/image4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HAT WITH COMPARTMENTS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PRESSENTED BY MARISSA PASTORIES</a:t>
            </a:r>
            <a:endParaRPr lang="en-US" dirty="0"/>
          </a:p>
        </p:txBody>
      </p:sp>
      <p:pic>
        <p:nvPicPr>
          <p:cNvPr id="23554" name="Picture 2" descr="http://t1.gstatic.com/images?q=tbn:ANd9GcSGspyTDx-AXmj-ypVfRSB7EM3Tj28b26UDaS1ZgVuVZtf_3M0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14800"/>
            <a:ext cx="3320736" cy="2209800"/>
          </a:xfrm>
          <a:prstGeom prst="rect">
            <a:avLst/>
          </a:prstGeom>
          <a:noFill/>
        </p:spPr>
      </p:pic>
      <p:pic>
        <p:nvPicPr>
          <p:cNvPr id="10" name="~PP2576.WAV">
            <a:hlinkClick r:id="" action="ppaction://media"/>
          </p:cNvPr>
          <p:cNvPicPr>
            <a:picLocks noRot="1" noChangeAspect="1"/>
          </p:cNvPicPr>
          <p:nvPr>
            <a:wavAudioFile r:embed="rId1" name="~PP2576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PLEASE CALL</a:t>
            </a:r>
            <a:endParaRPr lang="en-US" sz="4800" dirty="0"/>
          </a:p>
        </p:txBody>
      </p:sp>
      <p:pic>
        <p:nvPicPr>
          <p:cNvPr id="4" name="Picture 3" descr="imagesCA946Z5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200400"/>
            <a:ext cx="3505200" cy="2707939"/>
          </a:xfrm>
          <a:prstGeom prst="rect">
            <a:avLst/>
          </a:prstGeom>
        </p:spPr>
      </p:pic>
      <p:pic>
        <p:nvPicPr>
          <p:cNvPr id="5" name="Picture 4" descr="imagesCAG555Y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3200400"/>
            <a:ext cx="3124200" cy="2922204"/>
          </a:xfrm>
          <a:prstGeom prst="rect">
            <a:avLst/>
          </a:prstGeom>
        </p:spPr>
      </p:pic>
      <p:pic>
        <p:nvPicPr>
          <p:cNvPr id="6" name="~PP2518.WAV">
            <a:hlinkClick r:id="" action="ppaction://media"/>
          </p:cNvPr>
          <p:cNvPicPr>
            <a:picLocks noRot="1" noChangeAspect="1"/>
          </p:cNvPicPr>
          <p:nvPr>
            <a:wavAudioFile r:embed="rId1" name="~PP2518.WAV"/>
          </p:nvPr>
        </p:nvPicPr>
        <p:blipFill>
          <a:blip r:embed="rId5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THANKS FOR WATCHING</a:t>
            </a:r>
            <a:endParaRPr lang="en-US" dirty="0"/>
          </a:p>
        </p:txBody>
      </p:sp>
      <p:pic>
        <p:nvPicPr>
          <p:cNvPr id="4" name="Content Placeholder 3" descr="thumbnailCAWW5H5J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7000" y="2133600"/>
            <a:ext cx="3976688" cy="4099678"/>
          </a:xfrm>
        </p:spPr>
      </p:pic>
      <p:pic>
        <p:nvPicPr>
          <p:cNvPr id="8" name="~PP1312.WAV">
            <a:hlinkClick r:id="" action="ppaction://media"/>
          </p:cNvPr>
          <p:cNvPicPr>
            <a:picLocks noRot="1" noChangeAspect="1"/>
          </p:cNvPicPr>
          <p:nvPr>
            <a:wavAudioFile r:embed="rId1" name="~PP1312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END</a:t>
            </a:r>
            <a:endParaRPr lang="en-US" sz="5400" dirty="0"/>
          </a:p>
        </p:txBody>
      </p:sp>
      <p:pic>
        <p:nvPicPr>
          <p:cNvPr id="4" name="Content Placeholder 3" descr="imagesCA0XNKY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2438400"/>
            <a:ext cx="1990725" cy="1990725"/>
          </a:xfrm>
        </p:spPr>
      </p:pic>
      <p:pic>
        <p:nvPicPr>
          <p:cNvPr id="5" name="Picture 4" descr="thumbnailCAUJ1F4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2514600"/>
            <a:ext cx="2514600" cy="1885950"/>
          </a:xfrm>
          <a:prstGeom prst="rect">
            <a:avLst/>
          </a:prstGeom>
        </p:spPr>
      </p:pic>
      <p:pic>
        <p:nvPicPr>
          <p:cNvPr id="6" name="Picture 5" descr="thumbnailCA6040I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2590800"/>
            <a:ext cx="2427111" cy="1638300"/>
          </a:xfrm>
          <a:prstGeom prst="rect">
            <a:avLst/>
          </a:prstGeom>
        </p:spPr>
      </p:pic>
      <p:pic>
        <p:nvPicPr>
          <p:cNvPr id="8" name="Picture 7" descr="imagesCA7QDO5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95600" y="4724400"/>
            <a:ext cx="1533525" cy="1647825"/>
          </a:xfrm>
          <a:prstGeom prst="rect">
            <a:avLst/>
          </a:prstGeom>
        </p:spPr>
      </p:pic>
      <p:pic>
        <p:nvPicPr>
          <p:cNvPr id="9" name="Picture 8" descr="imagesCAYTSJB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34000" y="4419600"/>
            <a:ext cx="1581150" cy="1600200"/>
          </a:xfrm>
          <a:prstGeom prst="rect">
            <a:avLst/>
          </a:prstGeom>
        </p:spPr>
      </p:pic>
      <p:pic>
        <p:nvPicPr>
          <p:cNvPr id="13" name="~PP3062.WAV">
            <a:hlinkClick r:id="" action="ppaction://media"/>
          </p:cNvPr>
          <p:cNvPicPr>
            <a:picLocks noRot="1" noChangeAspect="1"/>
          </p:cNvPicPr>
          <p:nvPr>
            <a:wavAudioFile r:embed="rId1" name="~PP3062.WAV"/>
          </p:nvPr>
        </p:nvPicPr>
        <p:blipFill>
          <a:blip r:embed="rId8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was looking on Google to find if a hat with compartments but I found a hat with a zipper to put money in also  a book to put money in.</a:t>
            </a:r>
            <a:endParaRPr lang="en-US" dirty="0"/>
          </a:p>
        </p:txBody>
      </p:sp>
      <p:pic>
        <p:nvPicPr>
          <p:cNvPr id="26626" name="Picture 2" descr="http://t2.gstatic.com/images?q=tbn:ANd9GcRas_mJ0kYiC6-CR8ccsmcvvuqapPNROu4qtK0njlxh4UebDBwJ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191000"/>
            <a:ext cx="2466975" cy="1847851"/>
          </a:xfrm>
          <a:prstGeom prst="rect">
            <a:avLst/>
          </a:prstGeom>
          <a:noFill/>
        </p:spPr>
      </p:pic>
      <p:pic>
        <p:nvPicPr>
          <p:cNvPr id="14" name="~PP1002.WAV">
            <a:hlinkClick r:id="" action="ppaction://media"/>
          </p:cNvPr>
          <p:cNvPicPr>
            <a:picLocks noRot="1" noChangeAspect="1"/>
          </p:cNvPicPr>
          <p:nvPr>
            <a:wavAudioFile r:embed="rId1" name="~PP1002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improve my hat I will put the compartments inside my hat so it wont be obvious. </a:t>
            </a:r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3581400"/>
            <a:ext cx="2123810" cy="2152381"/>
          </a:xfrm>
          <a:prstGeom prst="rect">
            <a:avLst/>
          </a:prstGeom>
        </p:spPr>
      </p:pic>
      <p:pic>
        <p:nvPicPr>
          <p:cNvPr id="10" name="~PP835.WAV">
            <a:hlinkClick r:id="" action="ppaction://media"/>
          </p:cNvPr>
          <p:cNvPicPr>
            <a:picLocks noRot="1" noChangeAspect="1"/>
          </p:cNvPicPr>
          <p:nvPr>
            <a:wavAudioFile r:embed="rId1" name="~PP835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12-15-10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12:35</a:t>
            </a:r>
          </a:p>
          <a:p>
            <a:r>
              <a:rPr lang="en-US" sz="2800" dirty="0" smtClean="0"/>
              <a:t>I wanted to do this because I see on the news that people get their purse stolen. I found a way to solve it. Also it looked really cool.</a:t>
            </a:r>
          </a:p>
          <a:p>
            <a:endParaRPr lang="en-US" dirty="0"/>
          </a:p>
        </p:txBody>
      </p:sp>
      <p:pic>
        <p:nvPicPr>
          <p:cNvPr id="4" name="Picture 3" descr="imagesCALCTB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4953000"/>
            <a:ext cx="1676400" cy="1328225"/>
          </a:xfrm>
          <a:prstGeom prst="rect">
            <a:avLst/>
          </a:prstGeom>
        </p:spPr>
      </p:pic>
      <p:pic>
        <p:nvPicPr>
          <p:cNvPr id="7" name="~PP692.WAV">
            <a:hlinkClick r:id="" action="ppaction://media"/>
          </p:cNvPr>
          <p:cNvPicPr>
            <a:picLocks noRot="1" noChangeAspect="1"/>
          </p:cNvPicPr>
          <p:nvPr>
            <a:wavAudioFile r:embed="rId1" name="~PP692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Different 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" name="Picture 3" descr="imagesCA4EFJ4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4876800"/>
            <a:ext cx="1185094" cy="1447800"/>
          </a:xfrm>
          <a:prstGeom prst="rect">
            <a:avLst/>
          </a:prstGeom>
        </p:spPr>
      </p:pic>
      <p:pic>
        <p:nvPicPr>
          <p:cNvPr id="5" name="Picture 4" descr="imagesCA5E4GJ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191000"/>
            <a:ext cx="2171700" cy="2105025"/>
          </a:xfrm>
          <a:prstGeom prst="rect">
            <a:avLst/>
          </a:prstGeom>
        </p:spPr>
      </p:pic>
      <p:pic>
        <p:nvPicPr>
          <p:cNvPr id="6" name="Picture 5" descr="imagesCAI0RXI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4495800"/>
            <a:ext cx="2524125" cy="1809750"/>
          </a:xfrm>
          <a:prstGeom prst="rect">
            <a:avLst/>
          </a:prstGeom>
        </p:spPr>
      </p:pic>
      <p:pic>
        <p:nvPicPr>
          <p:cNvPr id="7" name="Picture 6" descr="imagesCA4FMAW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38400" y="2057400"/>
            <a:ext cx="2619375" cy="1743075"/>
          </a:xfrm>
          <a:prstGeom prst="rect">
            <a:avLst/>
          </a:prstGeom>
        </p:spPr>
      </p:pic>
      <p:pic>
        <p:nvPicPr>
          <p:cNvPr id="8" name="Picture 7" descr="imagesCASEX46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3400" y="1219200"/>
            <a:ext cx="1704975" cy="2676525"/>
          </a:xfrm>
          <a:prstGeom prst="rect">
            <a:avLst/>
          </a:prstGeom>
        </p:spPr>
      </p:pic>
      <p:pic>
        <p:nvPicPr>
          <p:cNvPr id="9" name="Picture 8" descr="imagesCA4PGEMK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10200" y="2133600"/>
            <a:ext cx="1369106" cy="2057400"/>
          </a:xfrm>
          <a:prstGeom prst="rect">
            <a:avLst/>
          </a:prstGeom>
        </p:spPr>
      </p:pic>
      <p:pic>
        <p:nvPicPr>
          <p:cNvPr id="10" name="Picture 9" descr="thumbnailCA13NIR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10400" y="2590800"/>
            <a:ext cx="1921933" cy="1729740"/>
          </a:xfrm>
          <a:prstGeom prst="rect">
            <a:avLst/>
          </a:prstGeom>
        </p:spPr>
      </p:pic>
      <p:pic>
        <p:nvPicPr>
          <p:cNvPr id="13" name="~PP1330.WAV">
            <a:hlinkClick r:id="" action="ppaction://media"/>
          </p:cNvPr>
          <p:cNvPicPr>
            <a:picLocks noRot="1" noChangeAspect="1"/>
          </p:cNvPicPr>
          <p:nvPr>
            <a:wavAudioFile r:embed="rId1" name="~PP1330.WAV"/>
          </p:nvPr>
        </p:nvPicPr>
        <p:blipFill>
          <a:blip r:embed="rId10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KINDS OF HATS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can be animal hats to keep treats in the hat.</a:t>
            </a:r>
          </a:p>
          <a:p>
            <a:r>
              <a:rPr lang="en-US" dirty="0" smtClean="0"/>
              <a:t>Also for people to put credit cards and money in.</a:t>
            </a:r>
          </a:p>
          <a:p>
            <a:r>
              <a:rPr lang="en-US" dirty="0" smtClean="0"/>
              <a:t>And for teenagers to put their phones in.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CAG555Y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191000"/>
            <a:ext cx="2209800" cy="2066925"/>
          </a:xfrm>
          <a:prstGeom prst="rect">
            <a:avLst/>
          </a:prstGeom>
        </p:spPr>
      </p:pic>
      <p:pic>
        <p:nvPicPr>
          <p:cNvPr id="5" name="Picture 4" descr="imagesCAO2N8Y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4419600"/>
            <a:ext cx="2619375" cy="1743075"/>
          </a:xfrm>
          <a:prstGeom prst="rect">
            <a:avLst/>
          </a:prstGeom>
        </p:spPr>
      </p:pic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5334000"/>
            <a:ext cx="1947226" cy="1295400"/>
          </a:xfrm>
          <a:prstGeom prst="rect">
            <a:avLst/>
          </a:prstGeom>
        </p:spPr>
      </p:pic>
      <p:pic>
        <p:nvPicPr>
          <p:cNvPr id="7" name="Picture 6" descr="imagesCAHG2BG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72200" y="3733800"/>
            <a:ext cx="2600325" cy="1752600"/>
          </a:xfrm>
          <a:prstGeom prst="rect">
            <a:avLst/>
          </a:prstGeom>
        </p:spPr>
      </p:pic>
      <p:pic>
        <p:nvPicPr>
          <p:cNvPr id="10" name="~PP2636.WAV">
            <a:hlinkClick r:id="" action="ppaction://media"/>
          </p:cNvPr>
          <p:cNvPicPr>
            <a:picLocks noRot="1" noChangeAspect="1"/>
          </p:cNvPicPr>
          <p:nvPr>
            <a:wavAudioFile r:embed="rId1" name="~PP2636.WAV"/>
          </p:nvPr>
        </p:nvPicPr>
        <p:blipFill>
          <a:blip r:embed="rId7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DIFFERENT 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summer hat</a:t>
            </a:r>
          </a:p>
          <a:p>
            <a:endParaRPr lang="en-US" dirty="0" smtClean="0"/>
          </a:p>
          <a:p>
            <a:r>
              <a:rPr lang="en-US" dirty="0" smtClean="0"/>
              <a:t>A winter hat</a:t>
            </a:r>
          </a:p>
          <a:p>
            <a:endParaRPr lang="en-US" dirty="0" smtClean="0"/>
          </a:p>
          <a:p>
            <a:r>
              <a:rPr lang="en-US" dirty="0" smtClean="0"/>
              <a:t>A rain hat</a:t>
            </a:r>
          </a:p>
          <a:p>
            <a:endParaRPr lang="en-US" dirty="0" smtClean="0"/>
          </a:p>
          <a:p>
            <a:r>
              <a:rPr lang="en-US" dirty="0" smtClean="0"/>
              <a:t>A shade hat</a:t>
            </a:r>
            <a:endParaRPr lang="en-US" dirty="0"/>
          </a:p>
        </p:txBody>
      </p:sp>
      <p:pic>
        <p:nvPicPr>
          <p:cNvPr id="4" name="Picture 3" descr="imagesCA3WPUH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905000"/>
            <a:ext cx="1447800" cy="844550"/>
          </a:xfrm>
          <a:prstGeom prst="rect">
            <a:avLst/>
          </a:prstGeom>
        </p:spPr>
      </p:pic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3657600"/>
            <a:ext cx="918634" cy="1066800"/>
          </a:xfrm>
          <a:prstGeom prst="rect">
            <a:avLst/>
          </a:prstGeom>
        </p:spPr>
      </p:pic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600" y="2743200"/>
            <a:ext cx="1066800" cy="1066800"/>
          </a:xfrm>
          <a:prstGeom prst="rect">
            <a:avLst/>
          </a:prstGeom>
        </p:spPr>
      </p:pic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4600" y="4876800"/>
            <a:ext cx="1409524" cy="1790476"/>
          </a:xfrm>
          <a:prstGeom prst="rect">
            <a:avLst/>
          </a:prstGeom>
        </p:spPr>
      </p:pic>
      <p:pic>
        <p:nvPicPr>
          <p:cNvPr id="8" name="~PP538.WAV">
            <a:hlinkClick r:id="" action="ppaction://media"/>
          </p:cNvPr>
          <p:cNvPicPr>
            <a:picLocks noRot="1" noChangeAspect="1"/>
          </p:cNvPicPr>
          <p:nvPr>
            <a:wavAudioFile r:embed="rId1" name="~PP538.WAV"/>
          </p:nvPr>
        </p:nvPicPr>
        <p:blipFill>
          <a:blip r:embed="rId7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CLOSING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different kinds of hats for you so pick your own.</a:t>
            </a:r>
            <a:endParaRPr lang="en-US" dirty="0"/>
          </a:p>
        </p:txBody>
      </p:sp>
      <p:pic>
        <p:nvPicPr>
          <p:cNvPr id="4" name="Picture 3" descr="imagesCAMLQNA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362200"/>
            <a:ext cx="1590675" cy="1590675"/>
          </a:xfrm>
          <a:prstGeom prst="rect">
            <a:avLst/>
          </a:prstGeom>
        </p:spPr>
      </p:pic>
      <p:pic>
        <p:nvPicPr>
          <p:cNvPr id="5" name="Picture 4" descr="imagesCANMYTR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2819400"/>
            <a:ext cx="1143000" cy="1143000"/>
          </a:xfrm>
          <a:prstGeom prst="rect">
            <a:avLst/>
          </a:prstGeom>
        </p:spPr>
      </p:pic>
      <p:pic>
        <p:nvPicPr>
          <p:cNvPr id="6" name="Picture 5" descr="imagesCAFK231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2590800"/>
            <a:ext cx="1143000" cy="1143000"/>
          </a:xfrm>
          <a:prstGeom prst="rect">
            <a:avLst/>
          </a:prstGeom>
        </p:spPr>
      </p:pic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91000" y="2590800"/>
            <a:ext cx="1023838" cy="1023838"/>
          </a:xfrm>
          <a:prstGeom prst="rect">
            <a:avLst/>
          </a:prstGeom>
        </p:spPr>
      </p:pic>
      <p:pic>
        <p:nvPicPr>
          <p:cNvPr id="8" name="Picture 7" descr="imagesCASEX46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" y="4038600"/>
            <a:ext cx="949568" cy="1490663"/>
          </a:xfrm>
          <a:prstGeom prst="rect">
            <a:avLst/>
          </a:prstGeom>
        </p:spPr>
      </p:pic>
      <p:pic>
        <p:nvPicPr>
          <p:cNvPr id="9" name="Picture 8" descr="imagesCA4EFJ4K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219200" y="4038600"/>
            <a:ext cx="1185094" cy="1447800"/>
          </a:xfrm>
          <a:prstGeom prst="rect">
            <a:avLst/>
          </a:prstGeom>
        </p:spPr>
      </p:pic>
      <p:pic>
        <p:nvPicPr>
          <p:cNvPr id="10" name="Picture 9" descr="imagesCA5E4GJ6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14600" y="3962400"/>
            <a:ext cx="1257817" cy="1219200"/>
          </a:xfrm>
          <a:prstGeom prst="rect">
            <a:avLst/>
          </a:prstGeom>
        </p:spPr>
      </p:pic>
      <p:pic>
        <p:nvPicPr>
          <p:cNvPr id="11" name="Picture 10" descr="imagesCAI0RXID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14600" y="5257800"/>
            <a:ext cx="1524000" cy="1092679"/>
          </a:xfrm>
          <a:prstGeom prst="rect">
            <a:avLst/>
          </a:prstGeom>
        </p:spPr>
      </p:pic>
      <p:pic>
        <p:nvPicPr>
          <p:cNvPr id="12" name="Picture 11" descr="imagesCA4FMAWF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038600" y="3962400"/>
            <a:ext cx="1295400" cy="862030"/>
          </a:xfrm>
          <a:prstGeom prst="rect">
            <a:avLst/>
          </a:prstGeom>
        </p:spPr>
      </p:pic>
      <p:pic>
        <p:nvPicPr>
          <p:cNvPr id="14" name="Picture 13" descr="imagesCAMINK8Z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962400" y="4876800"/>
            <a:ext cx="2247900" cy="1504950"/>
          </a:xfrm>
          <a:prstGeom prst="rect">
            <a:avLst/>
          </a:prstGeom>
        </p:spPr>
      </p:pic>
      <p:pic>
        <p:nvPicPr>
          <p:cNvPr id="15" name="Picture 14" descr="imagesCAYTY6Y0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257800" y="2362200"/>
            <a:ext cx="2886075" cy="1581150"/>
          </a:xfrm>
          <a:prstGeom prst="rect">
            <a:avLst/>
          </a:prstGeom>
        </p:spPr>
      </p:pic>
      <p:pic>
        <p:nvPicPr>
          <p:cNvPr id="16" name="Picture 15" descr="imagesCAAL8F4V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72200" y="4038600"/>
            <a:ext cx="2486025" cy="1838325"/>
          </a:xfrm>
          <a:prstGeom prst="rect">
            <a:avLst/>
          </a:prstGeom>
        </p:spPr>
      </p:pic>
      <p:pic>
        <p:nvPicPr>
          <p:cNvPr id="19" name="~PP174.WAV">
            <a:hlinkClick r:id="" action="ppaction://media"/>
          </p:cNvPr>
          <p:cNvPicPr>
            <a:picLocks noRot="1" noChangeAspect="1"/>
          </p:cNvPicPr>
          <p:nvPr>
            <a:wavAudioFile r:embed="rId1" name="~PP174.WAV"/>
          </p:nvPr>
        </p:nvPicPr>
        <p:blipFill>
          <a:blip r:embed="rId15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Different kinds of stuff with compartments</a:t>
            </a:r>
            <a:endParaRPr lang="en-US" dirty="0"/>
          </a:p>
        </p:txBody>
      </p:sp>
      <p:pic>
        <p:nvPicPr>
          <p:cNvPr id="4" name="Content Placeholder 3" descr="imagesCA0XNKY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2057400"/>
            <a:ext cx="1447800" cy="1447800"/>
          </a:xfrm>
        </p:spPr>
      </p:pic>
      <p:pic>
        <p:nvPicPr>
          <p:cNvPr id="5" name="Picture 4" descr="imagesCA7QDO5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3733800"/>
            <a:ext cx="1295400" cy="1391952"/>
          </a:xfrm>
          <a:prstGeom prst="rect">
            <a:avLst/>
          </a:prstGeom>
        </p:spPr>
      </p:pic>
      <p:pic>
        <p:nvPicPr>
          <p:cNvPr id="6" name="Picture 5" descr="imagesCAAQT10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9400" y="1752600"/>
            <a:ext cx="1590675" cy="1590675"/>
          </a:xfrm>
          <a:prstGeom prst="rect">
            <a:avLst/>
          </a:prstGeom>
        </p:spPr>
      </p:pic>
      <p:pic>
        <p:nvPicPr>
          <p:cNvPr id="7" name="Picture 6" descr="imagesCAS38G0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90800" y="2971800"/>
            <a:ext cx="1447800" cy="1447800"/>
          </a:xfrm>
          <a:prstGeom prst="rect">
            <a:avLst/>
          </a:prstGeom>
        </p:spPr>
      </p:pic>
      <p:pic>
        <p:nvPicPr>
          <p:cNvPr id="8" name="Picture 7" descr="imagesCAYTSJB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67000" y="4267200"/>
            <a:ext cx="1581150" cy="1600200"/>
          </a:xfrm>
          <a:prstGeom prst="rect">
            <a:avLst/>
          </a:prstGeom>
        </p:spPr>
      </p:pic>
      <p:pic>
        <p:nvPicPr>
          <p:cNvPr id="9" name="Picture 8" descr="thumbnailCA6040I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29200" y="2057400"/>
            <a:ext cx="1524000" cy="1028700"/>
          </a:xfrm>
          <a:prstGeom prst="rect">
            <a:avLst/>
          </a:prstGeom>
        </p:spPr>
      </p:pic>
      <p:pic>
        <p:nvPicPr>
          <p:cNvPr id="10" name="Picture 9" descr="thumbnailCAUJ1F4H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72000" y="4038600"/>
            <a:ext cx="2514600" cy="1885950"/>
          </a:xfrm>
          <a:prstGeom prst="rect">
            <a:avLst/>
          </a:prstGeom>
        </p:spPr>
      </p:pic>
      <p:pic>
        <p:nvPicPr>
          <p:cNvPr id="13" name="~PP3000.WAV">
            <a:hlinkClick r:id="" action="ppaction://media"/>
          </p:cNvPr>
          <p:cNvPicPr>
            <a:picLocks noRot="1" noChangeAspect="1"/>
          </p:cNvPicPr>
          <p:nvPr>
            <a:wavAudioFile r:embed="rId1" name="~PP3000.WAV"/>
          </p:nvPr>
        </p:nvPicPr>
        <p:blipFill>
          <a:blip r:embed="rId10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0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</TotalTime>
  <Words>178</Words>
  <Application>Microsoft Office PowerPoint</Application>
  <PresentationFormat>On-screen Show (4:3)</PresentationFormat>
  <Paragraphs>31</Paragraphs>
  <Slides>12</Slides>
  <Notes>0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 HAT WITH COMPARTMENTS</vt:lpstr>
      <vt:lpstr>MY LOG</vt:lpstr>
      <vt:lpstr>MY RESEARCH</vt:lpstr>
      <vt:lpstr>ADVANTAGES</vt:lpstr>
      <vt:lpstr>Different kinds</vt:lpstr>
      <vt:lpstr>WHAT KINDS OF HATS</vt:lpstr>
      <vt:lpstr>DIFFERENT KINDS</vt:lpstr>
      <vt:lpstr>CLOSING PAGE</vt:lpstr>
      <vt:lpstr>Different kinds of stuff with compartments</vt:lpstr>
      <vt:lpstr>Slide 10</vt:lpstr>
      <vt:lpstr>THANKS FOR WATCHING</vt:lpstr>
      <vt:lpstr>THE END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HAT WITH COMPARTMENTS</dc:title>
  <dc:creator>CEUPPERLAB</dc:creator>
  <cp:lastModifiedBy>CEUPPERLAB</cp:lastModifiedBy>
  <cp:revision>33</cp:revision>
  <dcterms:created xsi:type="dcterms:W3CDTF">2010-12-15T16:20:32Z</dcterms:created>
  <dcterms:modified xsi:type="dcterms:W3CDTF">2010-12-20T17:34:19Z</dcterms:modified>
</cp:coreProperties>
</file>