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523B-EE9E-43BC-BCBA-89AF6A6F1F2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17DF-A2B6-4952-A4E9-AE19727E7F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523B-EE9E-43BC-BCBA-89AF6A6F1F2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17DF-A2B6-4952-A4E9-AE19727E7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523B-EE9E-43BC-BCBA-89AF6A6F1F2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17DF-A2B6-4952-A4E9-AE19727E7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523B-EE9E-43BC-BCBA-89AF6A6F1F2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17DF-A2B6-4952-A4E9-AE19727E7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523B-EE9E-43BC-BCBA-89AF6A6F1F2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B1E17DF-A2B6-4952-A4E9-AE19727E7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523B-EE9E-43BC-BCBA-89AF6A6F1F2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17DF-A2B6-4952-A4E9-AE19727E7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523B-EE9E-43BC-BCBA-89AF6A6F1F2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17DF-A2B6-4952-A4E9-AE19727E7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523B-EE9E-43BC-BCBA-89AF6A6F1F2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17DF-A2B6-4952-A4E9-AE19727E7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523B-EE9E-43BC-BCBA-89AF6A6F1F2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17DF-A2B6-4952-A4E9-AE19727E7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523B-EE9E-43BC-BCBA-89AF6A6F1F2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17DF-A2B6-4952-A4E9-AE19727E7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523B-EE9E-43BC-BCBA-89AF6A6F1F2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17DF-A2B6-4952-A4E9-AE19727E7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BF523B-EE9E-43BC-BCBA-89AF6A6F1F2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1E17DF-A2B6-4952-A4E9-AE19727E7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Ice cream money holder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Keidyn</a:t>
            </a:r>
            <a:r>
              <a:rPr lang="en-US" dirty="0" smtClean="0"/>
              <a:t> </a:t>
            </a:r>
            <a:r>
              <a:rPr lang="en-US" dirty="0" err="1" smtClean="0"/>
              <a:t>Perle</a:t>
            </a:r>
            <a:endParaRPr lang="en-US" dirty="0"/>
          </a:p>
        </p:txBody>
      </p:sp>
      <p:pic>
        <p:nvPicPr>
          <p:cNvPr id="4" name="Picture 3" descr="imagesCAGJFH5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3352800"/>
            <a:ext cx="1360714" cy="1714500"/>
          </a:xfrm>
          <a:prstGeom prst="rect">
            <a:avLst/>
          </a:prstGeom>
        </p:spPr>
      </p:pic>
      <p:pic>
        <p:nvPicPr>
          <p:cNvPr id="18" name="~PP174.WAV">
            <a:hlinkClick r:id="" action="ppaction://media"/>
          </p:cNvPr>
          <p:cNvPicPr>
            <a:picLocks noRot="1" noChangeAspect="1"/>
          </p:cNvPicPr>
          <p:nvPr>
            <a:wavAudioFile r:embed="rId1" name="~PP174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my log I searched on </a:t>
            </a:r>
            <a:r>
              <a:rPr lang="en-US" dirty="0" err="1" smtClean="0"/>
              <a:t>google</a:t>
            </a:r>
            <a:r>
              <a:rPr lang="en-US" dirty="0" smtClean="0"/>
              <a:t> and I drew pictures of examples. I listed many different ideas. Finally it came to me. An ice cream money holder.  </a:t>
            </a:r>
            <a:endParaRPr lang="en-US" dirty="0"/>
          </a:p>
        </p:txBody>
      </p:sp>
      <p:pic>
        <p:nvPicPr>
          <p:cNvPr id="4" name="Picture 3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3810000"/>
            <a:ext cx="4762500" cy="2857500"/>
          </a:xfrm>
          <a:prstGeom prst="rect">
            <a:avLst/>
          </a:prstGeom>
        </p:spPr>
      </p:pic>
      <p:pic>
        <p:nvPicPr>
          <p:cNvPr id="17" name="~PP1542.WAV">
            <a:hlinkClick r:id="" action="ppaction://media"/>
          </p:cNvPr>
          <p:cNvPicPr>
            <a:picLocks noRot="1" noChangeAspect="1"/>
          </p:cNvPicPr>
          <p:nvPr>
            <a:wavAudioFile r:embed="rId1" name="~PP1542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searched on Google for  ice cream with pockets.  I also searched, ice cream with compartments.  As a result I found my invention wasn’t made. </a:t>
            </a:r>
          </a:p>
          <a:p>
            <a:endParaRPr lang="en-US" dirty="0"/>
          </a:p>
        </p:txBody>
      </p:sp>
      <p:pic>
        <p:nvPicPr>
          <p:cNvPr id="4" name="Picture 3" descr="imagesCA6QXG9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4467225"/>
            <a:ext cx="2819400" cy="2390775"/>
          </a:xfrm>
          <a:prstGeom prst="rect">
            <a:avLst/>
          </a:prstGeom>
        </p:spPr>
      </p:pic>
      <p:pic>
        <p:nvPicPr>
          <p:cNvPr id="17" name="~PP3946.WAV">
            <a:hlinkClick r:id="" action="ppaction://media"/>
          </p:cNvPr>
          <p:cNvPicPr>
            <a:picLocks noRot="1" noChangeAspect="1"/>
          </p:cNvPicPr>
          <p:nvPr>
            <a:wavAudioFile r:embed="rId1" name="~PP3946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500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believe ice cream shops should buy my product. It’s a creative money holder for them. Most people would put more money in a more creative tip jar.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5" name="~PP1053.WAV">
            <a:hlinkClick r:id="" action="ppaction://media"/>
          </p:cNvPr>
          <p:cNvPicPr>
            <a:picLocks noRot="1" noChangeAspect="1"/>
          </p:cNvPicPr>
          <p:nvPr>
            <a:wavAudioFile r:embed="rId1" name="~PP1053.WAV"/>
          </p:nvPr>
        </p:nvPicPr>
        <p:blipFill>
          <a:blip r:embed="rId3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Cream Money Holder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hope you will buy my ice cream money holder.</a:t>
            </a:r>
            <a:endParaRPr lang="en-US" dirty="0"/>
          </a:p>
        </p:txBody>
      </p:sp>
      <p:pic>
        <p:nvPicPr>
          <p:cNvPr id="16" name="~PP939.WAV">
            <a:hlinkClick r:id="" action="ppaction://media"/>
          </p:cNvPr>
          <p:cNvPicPr>
            <a:picLocks noRot="1" noChangeAspect="1"/>
          </p:cNvPicPr>
          <p:nvPr>
            <a:wavAudioFile r:embed="rId1" name="~PP939.WAV"/>
          </p:nvPr>
        </p:nvPicPr>
        <p:blipFill>
          <a:blip r:embed="rId3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165</TotalTime>
  <Words>118</Words>
  <Application>Microsoft Office PowerPoint</Application>
  <PresentationFormat>On-screen Show (4:3)</PresentationFormat>
  <Paragraphs>10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Ice cream money holder</vt:lpstr>
      <vt:lpstr>My Logs</vt:lpstr>
      <vt:lpstr>My Research</vt:lpstr>
      <vt:lpstr>Advantages</vt:lpstr>
      <vt:lpstr>Ice Cream Money Holder</vt:lpstr>
    </vt:vector>
  </TitlesOfParts>
  <Company>McGuffey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cream with pockets</dc:title>
  <dc:creator>CE109</dc:creator>
  <cp:lastModifiedBy>CEUPPERLAB</cp:lastModifiedBy>
  <cp:revision>12</cp:revision>
  <dcterms:created xsi:type="dcterms:W3CDTF">2010-12-17T15:51:18Z</dcterms:created>
  <dcterms:modified xsi:type="dcterms:W3CDTF">2010-12-20T16:29:48Z</dcterms:modified>
</cp:coreProperties>
</file>