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C289-57C2-4A29-A3D4-2A5C05625AAC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3969-EA43-44E2-BB26-7B29AE7398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C289-57C2-4A29-A3D4-2A5C05625AAC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3969-EA43-44E2-BB26-7B29AE739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C289-57C2-4A29-A3D4-2A5C05625AAC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3969-EA43-44E2-BB26-7B29AE739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C289-57C2-4A29-A3D4-2A5C05625AAC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3969-EA43-44E2-BB26-7B29AE739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C289-57C2-4A29-A3D4-2A5C05625AAC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7143969-EA43-44E2-BB26-7B29AE739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C289-57C2-4A29-A3D4-2A5C05625AAC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3969-EA43-44E2-BB26-7B29AE739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C289-57C2-4A29-A3D4-2A5C05625AAC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3969-EA43-44E2-BB26-7B29AE739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C289-57C2-4A29-A3D4-2A5C05625AAC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3969-EA43-44E2-BB26-7B29AE739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C289-57C2-4A29-A3D4-2A5C05625AAC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3969-EA43-44E2-BB26-7B29AE739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C289-57C2-4A29-A3D4-2A5C05625AAC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3969-EA43-44E2-BB26-7B29AE739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C289-57C2-4A29-A3D4-2A5C05625AAC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3969-EA43-44E2-BB26-7B29AE739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0F6C289-57C2-4A29-A3D4-2A5C05625AAC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7143969-EA43-44E2-BB26-7B29AE739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TOOTHBRUSHWATCH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RACHEL HALAPCHUK</a:t>
            </a:r>
            <a:endParaRPr lang="en-US" dirty="0"/>
          </a:p>
        </p:txBody>
      </p:sp>
      <p:pic>
        <p:nvPicPr>
          <p:cNvPr id="1026" name="Picture 2" descr="C:\Documents and Settings\CEUPPERLAB\Local Settings\Temporary Internet Files\Content.IE5\BOBLPS20\MC90044180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57200"/>
            <a:ext cx="1143000" cy="1143000"/>
          </a:xfrm>
          <a:prstGeom prst="rect">
            <a:avLst/>
          </a:prstGeom>
          <a:noFill/>
        </p:spPr>
      </p:pic>
      <p:pic>
        <p:nvPicPr>
          <p:cNvPr id="1027" name="Picture 3" descr="C:\Documents and Settings\CEUPPERLAB\Local Settings\Temporary Internet Files\Content.IE5\2KRJ32EO\MC90023537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038600"/>
            <a:ext cx="1083564" cy="1840687"/>
          </a:xfrm>
          <a:prstGeom prst="rect">
            <a:avLst/>
          </a:prstGeom>
          <a:noFill/>
        </p:spPr>
      </p:pic>
      <p:pic>
        <p:nvPicPr>
          <p:cNvPr id="7" name="~PP2692.WAV">
            <a:hlinkClick r:id="" action="ppaction://media"/>
          </p:cNvPr>
          <p:cNvPicPr>
            <a:picLocks noRot="1" noChangeAspect="1"/>
          </p:cNvPicPr>
          <p:nvPr>
            <a:wavAudioFile r:embed="rId1" name="~PP2692.WAV"/>
          </p:nvPr>
        </p:nvPicPr>
        <p:blipFill>
          <a:blip r:embed="rId5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I Went On Google And Looked For The Toothbrush </a:t>
            </a:r>
            <a:r>
              <a:rPr lang="en-US" dirty="0" smtClean="0"/>
              <a:t>Watch.</a:t>
            </a:r>
            <a:endParaRPr lang="en-US" dirty="0" smtClean="0"/>
          </a:p>
          <a:p>
            <a:r>
              <a:rPr lang="en-US" dirty="0" smtClean="0"/>
              <a:t>Then , I Found </a:t>
            </a:r>
            <a:r>
              <a:rPr lang="en-US" dirty="0" smtClean="0"/>
              <a:t>An  </a:t>
            </a:r>
            <a:r>
              <a:rPr lang="en-US" dirty="0" smtClean="0"/>
              <a:t>Electric Toothbrush Charger With A Watch On </a:t>
            </a:r>
            <a:r>
              <a:rPr lang="en-US" dirty="0" smtClean="0"/>
              <a:t>It, But </a:t>
            </a:r>
            <a:r>
              <a:rPr lang="en-US" dirty="0" smtClean="0"/>
              <a:t>Mine</a:t>
            </a:r>
            <a:r>
              <a:rPr lang="en-US" dirty="0" smtClean="0"/>
              <a:t> Has </a:t>
            </a:r>
            <a:r>
              <a:rPr lang="en-US" dirty="0" smtClean="0"/>
              <a:t>A Regular Toothbrush</a:t>
            </a:r>
          </a:p>
          <a:p>
            <a:endParaRPr lang="en-US" dirty="0"/>
          </a:p>
        </p:txBody>
      </p:sp>
      <p:pic>
        <p:nvPicPr>
          <p:cNvPr id="2050" name="Picture 2" descr="C:\Documents and Settings\CEUPPERLAB\Local Settings\Temporary Internet Files\Content.IE5\BOBLPS20\MC90009036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990600"/>
            <a:ext cx="1204111" cy="816321"/>
          </a:xfrm>
          <a:prstGeom prst="rect">
            <a:avLst/>
          </a:prstGeom>
          <a:noFill/>
        </p:spPr>
      </p:pic>
      <p:pic>
        <p:nvPicPr>
          <p:cNvPr id="2051" name="Picture 3" descr="C:\Documents and Settings\CEUPPERLAB\Local Settings\Temporary Internet Files\Content.IE5\D0NTX4UQ\MC90005634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05472" y="4267200"/>
            <a:ext cx="1938528" cy="1778508"/>
          </a:xfrm>
          <a:prstGeom prst="rect">
            <a:avLst/>
          </a:prstGeom>
          <a:noFill/>
        </p:spPr>
      </p:pic>
      <p:pic>
        <p:nvPicPr>
          <p:cNvPr id="7" name="~PP3544.WAV">
            <a:hlinkClick r:id="" action="ppaction://media"/>
          </p:cNvPr>
          <p:cNvPicPr>
            <a:picLocks noRot="1" noChangeAspect="1"/>
          </p:cNvPicPr>
          <p:nvPr>
            <a:wavAudioFile r:embed="rId1" name="~PP3544.WAV"/>
          </p:nvPr>
        </p:nvPicPr>
        <p:blipFill>
          <a:blip r:embed="rId5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3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RESEARCH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Invention Was Never Invented So I </a:t>
            </a:r>
            <a:r>
              <a:rPr lang="en-US" dirty="0" smtClean="0"/>
              <a:t> </a:t>
            </a:r>
            <a:r>
              <a:rPr lang="en-US" dirty="0" smtClean="0"/>
              <a:t>Stuck With My </a:t>
            </a:r>
            <a:r>
              <a:rPr lang="en-US" dirty="0" smtClean="0"/>
              <a:t>Idea.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imagesCA7ZIPW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3124200"/>
            <a:ext cx="2746735" cy="2057400"/>
          </a:xfrm>
          <a:prstGeom prst="rect">
            <a:avLst/>
          </a:prstGeom>
        </p:spPr>
      </p:pic>
      <p:pic>
        <p:nvPicPr>
          <p:cNvPr id="6" name="Picture 5" descr="untitled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3124200"/>
            <a:ext cx="1314286" cy="1923810"/>
          </a:xfrm>
          <a:prstGeom prst="rect">
            <a:avLst/>
          </a:prstGeom>
        </p:spPr>
      </p:pic>
      <p:pic>
        <p:nvPicPr>
          <p:cNvPr id="8" name="~PP3569.WAV">
            <a:hlinkClick r:id="" action="ppaction://media"/>
          </p:cNvPr>
          <p:cNvPicPr>
            <a:picLocks noRot="1" noChangeAspect="1"/>
          </p:cNvPicPr>
          <p:nvPr>
            <a:wavAudioFile r:embed="rId1" name="~PP3569.WAV"/>
          </p:nvPr>
        </p:nvPicPr>
        <p:blipFill>
          <a:blip r:embed="rId5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2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09160"/>
          </a:xfrm>
        </p:spPr>
        <p:txBody>
          <a:bodyPr/>
          <a:lstStyle/>
          <a:p>
            <a:r>
              <a:rPr lang="en-US" dirty="0" smtClean="0"/>
              <a:t>You Need To </a:t>
            </a:r>
            <a:r>
              <a:rPr lang="en-US" dirty="0" smtClean="0"/>
              <a:t>Use </a:t>
            </a:r>
            <a:r>
              <a:rPr lang="en-US" dirty="0" smtClean="0"/>
              <a:t>My Invention Because You </a:t>
            </a:r>
            <a:r>
              <a:rPr lang="en-US" dirty="0" smtClean="0"/>
              <a:t>Won’t </a:t>
            </a:r>
            <a:r>
              <a:rPr lang="en-US" dirty="0" smtClean="0"/>
              <a:t>Be Late For Anything.</a:t>
            </a:r>
          </a:p>
          <a:p>
            <a:r>
              <a:rPr lang="en-US" dirty="0" smtClean="0"/>
              <a:t>You </a:t>
            </a:r>
            <a:r>
              <a:rPr lang="en-US" dirty="0" smtClean="0"/>
              <a:t>Won’t </a:t>
            </a:r>
            <a:r>
              <a:rPr lang="en-US" dirty="0" smtClean="0"/>
              <a:t>Brush </a:t>
            </a:r>
            <a:r>
              <a:rPr lang="en-US" dirty="0" smtClean="0"/>
              <a:t>Too Long</a:t>
            </a:r>
            <a:r>
              <a:rPr lang="en-US" dirty="0" smtClean="0"/>
              <a:t> </a:t>
            </a:r>
            <a:r>
              <a:rPr lang="en-US" dirty="0" smtClean="0"/>
              <a:t>or Stop </a:t>
            </a:r>
            <a:r>
              <a:rPr lang="en-US" dirty="0" smtClean="0"/>
              <a:t>Brushing Too </a:t>
            </a:r>
            <a:r>
              <a:rPr lang="en-US" dirty="0" smtClean="0"/>
              <a:t>Early.</a:t>
            </a:r>
            <a:endParaRPr lang="en-US" dirty="0"/>
          </a:p>
        </p:txBody>
      </p:sp>
      <p:pic>
        <p:nvPicPr>
          <p:cNvPr id="5" name="~PP2109.WAV">
            <a:hlinkClick r:id="" action="ppaction://media"/>
          </p:cNvPr>
          <p:cNvPicPr>
            <a:picLocks noRot="1" noChangeAspect="1"/>
          </p:cNvPicPr>
          <p:nvPr>
            <a:wavAudioFile r:embed="rId1" name="~PP2109.WAV"/>
          </p:nvPr>
        </p:nvPicPr>
        <p:blipFill>
          <a:blip r:embed="rId3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000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smtClean="0"/>
              <a:t>Won’t </a:t>
            </a:r>
            <a:r>
              <a:rPr lang="en-US" dirty="0" smtClean="0"/>
              <a:t>Make These</a:t>
            </a:r>
            <a:endParaRPr lang="en-US" dirty="0"/>
          </a:p>
        </p:txBody>
      </p:sp>
      <p:pic>
        <p:nvPicPr>
          <p:cNvPr id="4" name="Content Placeholder 3" descr="imagesCA4ALDU9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19400" y="3124200"/>
            <a:ext cx="3124200" cy="2291080"/>
          </a:xfrm>
        </p:spPr>
      </p:pic>
      <p:pic>
        <p:nvPicPr>
          <p:cNvPr id="5" name="Picture 4" descr="imagesCA3K3YM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3600" y="1447800"/>
            <a:ext cx="3048000" cy="2438400"/>
          </a:xfrm>
          <a:prstGeom prst="rect">
            <a:avLst/>
          </a:prstGeom>
        </p:spPr>
      </p:pic>
      <p:pic>
        <p:nvPicPr>
          <p:cNvPr id="6" name="Picture 5" descr="imagesCA4TQFZ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" y="2438400"/>
            <a:ext cx="1828800" cy="1985554"/>
          </a:xfrm>
          <a:prstGeom prst="rect">
            <a:avLst/>
          </a:prstGeom>
        </p:spPr>
      </p:pic>
      <p:pic>
        <p:nvPicPr>
          <p:cNvPr id="7" name="Picture 6" descr="imagesCA8BRZ5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2400" y="4917401"/>
            <a:ext cx="2590800" cy="1940599"/>
          </a:xfrm>
          <a:prstGeom prst="rect">
            <a:avLst/>
          </a:prstGeom>
        </p:spPr>
      </p:pic>
      <p:pic>
        <p:nvPicPr>
          <p:cNvPr id="8" name="Picture 7" descr="imagesCAAJEAXB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10000" y="1447800"/>
            <a:ext cx="1295400" cy="1371600"/>
          </a:xfrm>
          <a:prstGeom prst="rect">
            <a:avLst/>
          </a:prstGeom>
        </p:spPr>
      </p:pic>
      <p:pic>
        <p:nvPicPr>
          <p:cNvPr id="9" name="Picture 8" descr="imagesCAQFYU1P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019800" y="4648200"/>
            <a:ext cx="2781300" cy="1638300"/>
          </a:xfrm>
          <a:prstGeom prst="rect">
            <a:avLst/>
          </a:prstGeom>
        </p:spPr>
      </p:pic>
      <p:pic>
        <p:nvPicPr>
          <p:cNvPr id="11" name="~PP58.WAV">
            <a:hlinkClick r:id="" action="ppaction://media"/>
          </p:cNvPr>
          <p:cNvPicPr>
            <a:picLocks noRot="1" noChangeAspect="1"/>
          </p:cNvPicPr>
          <p:nvPr>
            <a:wavAudioFile r:embed="rId1" name="~PP58.WAV"/>
          </p:nvPr>
        </p:nvPicPr>
        <p:blipFill>
          <a:blip r:embed="rId9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457200" y="228600"/>
            <a:ext cx="8458200" cy="1219200"/>
          </a:xfrm>
        </p:spPr>
        <p:txBody>
          <a:bodyPr/>
          <a:lstStyle/>
          <a:p>
            <a:r>
              <a:rPr lang="en-US" dirty="0" smtClean="0"/>
              <a:t>VIEWERS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THANKS FOR WATCHING!</a:t>
            </a:r>
            <a:endParaRPr lang="en-US" sz="3600" dirty="0" smtClean="0"/>
          </a:p>
        </p:txBody>
      </p:sp>
      <p:pic>
        <p:nvPicPr>
          <p:cNvPr id="4" name="Picture 3" descr="imagesCAI4AVX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133600"/>
            <a:ext cx="8001000" cy="4724400"/>
          </a:xfrm>
          <a:prstGeom prst="rect">
            <a:avLst/>
          </a:prstGeom>
        </p:spPr>
      </p:pic>
      <p:pic>
        <p:nvPicPr>
          <p:cNvPr id="6" name="~PP2758.WAV">
            <a:hlinkClick r:id="" action="ppaction://media"/>
          </p:cNvPr>
          <p:cNvPicPr>
            <a:picLocks noRot="1" noChangeAspect="1"/>
          </p:cNvPicPr>
          <p:nvPr>
            <a:wavAudioFile r:embed="rId1" name="~PP2758.WAV"/>
          </p:nvPr>
        </p:nvPicPr>
        <p:blipFill>
          <a:blip r:embed="rId4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292</TotalTime>
  <Words>89</Words>
  <Application>Microsoft Office PowerPoint</Application>
  <PresentationFormat>On-screen Show (4:3)</PresentationFormat>
  <Paragraphs>13</Paragraphs>
  <Slides>6</Slides>
  <Notes>0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THE TOOTHBRUSHWATCH</vt:lpstr>
      <vt:lpstr>MY Log</vt:lpstr>
      <vt:lpstr>MY RESEARCH</vt:lpstr>
      <vt:lpstr>Advantages</vt:lpstr>
      <vt:lpstr>I Won’t Make These</vt:lpstr>
      <vt:lpstr>VIEWERS</vt:lpstr>
    </vt:vector>
  </TitlesOfParts>
  <Company>Allegheny Valley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TOOTHBRUSHWATCH</dc:title>
  <dc:creator>CEUPPERLAB</dc:creator>
  <cp:lastModifiedBy>CEUPPERLAB</cp:lastModifiedBy>
  <cp:revision>29</cp:revision>
  <dcterms:created xsi:type="dcterms:W3CDTF">2010-12-15T16:24:53Z</dcterms:created>
  <dcterms:modified xsi:type="dcterms:W3CDTF">2010-12-20T17:14:44Z</dcterms:modified>
</cp:coreProperties>
</file>