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4707" autoAdjust="0"/>
  </p:normalViewPr>
  <p:slideViewPr>
    <p:cSldViewPr>
      <p:cViewPr>
        <p:scale>
          <a:sx n="80" d="100"/>
          <a:sy n="80" d="100"/>
        </p:scale>
        <p:origin x="-762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3E8A-B527-490A-AE64-6E78870FB7D0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6E8B-6C04-48CC-BB86-F1CEAFDB7F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3E8A-B527-490A-AE64-6E78870FB7D0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6E8B-6C04-48CC-BB86-F1CEAFDB7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3E8A-B527-490A-AE64-6E78870FB7D0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6E8B-6C04-48CC-BB86-F1CEAFDB7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3E8A-B527-490A-AE64-6E78870FB7D0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6E8B-6C04-48CC-BB86-F1CEAFDB7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3E8A-B527-490A-AE64-6E78870FB7D0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AC96E8B-6C04-48CC-BB86-F1CEAFDB7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3E8A-B527-490A-AE64-6E78870FB7D0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6E8B-6C04-48CC-BB86-F1CEAFDB7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3E8A-B527-490A-AE64-6E78870FB7D0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6E8B-6C04-48CC-BB86-F1CEAFDB7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3E8A-B527-490A-AE64-6E78870FB7D0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6E8B-6C04-48CC-BB86-F1CEAFDB7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3E8A-B527-490A-AE64-6E78870FB7D0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6E8B-6C04-48CC-BB86-F1CEAFDB7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3E8A-B527-490A-AE64-6E78870FB7D0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6E8B-6C04-48CC-BB86-F1CEAFDB7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3E8A-B527-490A-AE64-6E78870FB7D0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6E8B-6C04-48CC-BB86-F1CEAFDB7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E33E8A-B527-490A-AE64-6E78870FB7D0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C96E8B-6C04-48CC-BB86-F1CEAFDB7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2-in-1 </a:t>
            </a:r>
            <a:r>
              <a:rPr lang="en-US" dirty="0" smtClean="0"/>
              <a:t>PENCIL SHARPENER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MATTHEW SCOTT</a:t>
            </a:r>
            <a:endParaRPr lang="en-US" dirty="0"/>
          </a:p>
        </p:txBody>
      </p:sp>
      <p:pic>
        <p:nvPicPr>
          <p:cNvPr id="1026" name="Picture 2" descr="C:\Documents and Settings\ce109\Local Settings\Temporary Internet Files\Content.IE5\PWJM8H91\MC90023745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599" y="380999"/>
            <a:ext cx="1086133" cy="990601"/>
          </a:xfrm>
          <a:prstGeom prst="rect">
            <a:avLst/>
          </a:prstGeom>
          <a:noFill/>
        </p:spPr>
      </p:pic>
      <p:pic>
        <p:nvPicPr>
          <p:cNvPr id="1028" name="Picture 4" descr="C:\Documents and Settings\ce109\Local Settings\Temporary Internet Files\Content.IE5\3J848OO4\MC90032261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181600"/>
            <a:ext cx="1416580" cy="1295400"/>
          </a:xfrm>
          <a:prstGeom prst="rect">
            <a:avLst/>
          </a:prstGeom>
          <a:noFill/>
        </p:spPr>
      </p:pic>
      <p:pic>
        <p:nvPicPr>
          <p:cNvPr id="1030" name="Picture 6" descr="C:\Documents and Settings\ce109\Local Settings\Temporary Internet Files\Content.IE5\3J848OO4\MC90019936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5638800"/>
            <a:ext cx="1317481" cy="906856"/>
          </a:xfrm>
          <a:prstGeom prst="rect">
            <a:avLst/>
          </a:prstGeom>
          <a:noFill/>
        </p:spPr>
      </p:pic>
      <p:pic>
        <p:nvPicPr>
          <p:cNvPr id="1031" name="Picture 7" descr="C:\Documents and Settings\ce109\Local Settings\Temporary Internet Files\Content.IE5\18XT5EZD\MC90024076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399" y="5334000"/>
            <a:ext cx="1065815" cy="762000"/>
          </a:xfrm>
          <a:prstGeom prst="rect">
            <a:avLst/>
          </a:prstGeom>
          <a:noFill/>
        </p:spPr>
      </p:pic>
      <p:pic>
        <p:nvPicPr>
          <p:cNvPr id="1032" name="Picture 8" descr="C:\Documents and Settings\ce109\Local Settings\Temporary Internet Files\Content.IE5\3J848OO4\MC900295063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533400"/>
            <a:ext cx="1676400" cy="1494960"/>
          </a:xfrm>
          <a:prstGeom prst="rect">
            <a:avLst/>
          </a:prstGeom>
          <a:noFill/>
        </p:spPr>
      </p:pic>
      <p:pic>
        <p:nvPicPr>
          <p:cNvPr id="1033" name="Picture 9" descr="C:\Documents and Settings\ce109\Local Settings\Temporary Internet Files\Content.IE5\18XT5EZD\MC900094723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" y="3200400"/>
            <a:ext cx="2183394" cy="2085367"/>
          </a:xfrm>
          <a:prstGeom prst="rect">
            <a:avLst/>
          </a:prstGeom>
          <a:noFill/>
        </p:spPr>
      </p:pic>
      <p:pic>
        <p:nvPicPr>
          <p:cNvPr id="10" name="~PP3838.WAV">
            <a:hlinkClick r:id="" action="ppaction://media"/>
          </p:cNvPr>
          <p:cNvPicPr>
            <a:picLocks noRot="1" noChangeAspect="1"/>
          </p:cNvPicPr>
          <p:nvPr>
            <a:wavAudioFile r:embed="rId1" name="~PP3838.WAV"/>
          </p:nvPr>
        </p:nvPicPr>
        <p:blipFill>
          <a:blip r:embed="rId9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though my invention was unique, but it seemed to easy to make. So then I though how much it would cost. So I though it would cost very little to construct. </a:t>
            </a:r>
            <a:endParaRPr lang="en-US" dirty="0"/>
          </a:p>
        </p:txBody>
      </p:sp>
      <p:pic>
        <p:nvPicPr>
          <p:cNvPr id="3074" name="Picture 2" descr="C:\Documents and Settings\ceupperlab\Local Settings\Temporary Internet Files\Content.IE5\N3P2O31N\MC90035217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4572000"/>
            <a:ext cx="1732230" cy="1800131"/>
          </a:xfrm>
          <a:prstGeom prst="rect">
            <a:avLst/>
          </a:prstGeom>
          <a:noFill/>
        </p:spPr>
      </p:pic>
      <p:pic>
        <p:nvPicPr>
          <p:cNvPr id="5" name="~PP1279.WAV">
            <a:hlinkClick r:id="" action="ppaction://media"/>
          </p:cNvPr>
          <p:cNvPicPr>
            <a:picLocks noRot="1" noChangeAspect="1"/>
          </p:cNvPicPr>
          <p:nvPr>
            <a:wavAudioFile r:embed="rId1" name="~PP1279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went on Google to see if my idea of a </a:t>
            </a:r>
            <a:r>
              <a:rPr lang="en-US" dirty="0" smtClean="0"/>
              <a:t>2-in-1 </a:t>
            </a:r>
            <a:r>
              <a:rPr lang="en-US" dirty="0" smtClean="0"/>
              <a:t>pencil sharpener has </a:t>
            </a:r>
            <a:r>
              <a:rPr lang="en-US" dirty="0" smtClean="0"/>
              <a:t>been invented. 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has not been invented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C:\Documents and Settings\ceupperlab\Local Settings\Temporary Internet Files\Content.IE5\91TKOV2C\MC90019937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962400"/>
            <a:ext cx="2203010" cy="2065699"/>
          </a:xfrm>
          <a:prstGeom prst="rect">
            <a:avLst/>
          </a:prstGeom>
          <a:noFill/>
        </p:spPr>
      </p:pic>
      <p:pic>
        <p:nvPicPr>
          <p:cNvPr id="5" name="~PP2695.WAV">
            <a:hlinkClick r:id="" action="ppaction://media"/>
          </p:cNvPr>
          <p:cNvPicPr>
            <a:picLocks noRot="1" noChangeAspect="1"/>
          </p:cNvPicPr>
          <p:nvPr>
            <a:wavAudioFile r:embed="rId1" name="~PP2695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</a:t>
            </a:r>
            <a:r>
              <a:rPr lang="en-US" dirty="0" smtClean="0"/>
              <a:t>use</a:t>
            </a:r>
            <a:r>
              <a:rPr lang="en-US" dirty="0" smtClean="0"/>
              <a:t> </a:t>
            </a:r>
            <a:r>
              <a:rPr lang="en-US" dirty="0" smtClean="0"/>
              <a:t>my </a:t>
            </a:r>
            <a:r>
              <a:rPr lang="en-US" dirty="0" smtClean="0"/>
              <a:t>sharpener. </a:t>
            </a:r>
            <a:r>
              <a:rPr lang="en-US" dirty="0" smtClean="0"/>
              <a:t>Y</a:t>
            </a:r>
            <a:r>
              <a:rPr lang="en-US" dirty="0" smtClean="0"/>
              <a:t>ou </a:t>
            </a:r>
            <a:r>
              <a:rPr lang="en-US" dirty="0" smtClean="0"/>
              <a:t>might need to use a </a:t>
            </a:r>
            <a:r>
              <a:rPr lang="en-US" dirty="0" smtClean="0"/>
              <a:t>sharpener, </a:t>
            </a:r>
            <a:r>
              <a:rPr lang="en-US" dirty="0" smtClean="0"/>
              <a:t>but you might have </a:t>
            </a:r>
            <a:r>
              <a:rPr lang="en-US" dirty="0" smtClean="0"/>
              <a:t>given </a:t>
            </a:r>
            <a:r>
              <a:rPr lang="en-US" dirty="0" smtClean="0"/>
              <a:t>your sharpener to someone </a:t>
            </a:r>
            <a:r>
              <a:rPr lang="en-US" dirty="0" smtClean="0"/>
              <a:t>else.  </a:t>
            </a:r>
            <a:r>
              <a:rPr lang="en-US" dirty="0" smtClean="0"/>
              <a:t>Y</a:t>
            </a:r>
            <a:r>
              <a:rPr lang="en-US" dirty="0" smtClean="0"/>
              <a:t>ou </a:t>
            </a:r>
            <a:r>
              <a:rPr lang="en-US" dirty="0" smtClean="0"/>
              <a:t>only have 1 sharpener.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you </a:t>
            </a:r>
            <a:r>
              <a:rPr lang="en-US" dirty="0" smtClean="0"/>
              <a:t>use</a:t>
            </a:r>
            <a:r>
              <a:rPr lang="en-US" dirty="0" smtClean="0"/>
              <a:t> </a:t>
            </a:r>
            <a:r>
              <a:rPr lang="en-US" dirty="0" smtClean="0"/>
              <a:t>my sharpener you will not need to  worry about that any more. So please </a:t>
            </a:r>
            <a:r>
              <a:rPr lang="en-US" dirty="0" smtClean="0"/>
              <a:t>use</a:t>
            </a:r>
            <a:r>
              <a:rPr lang="en-US" dirty="0" smtClean="0"/>
              <a:t> </a:t>
            </a:r>
            <a:r>
              <a:rPr lang="en-US" dirty="0" smtClean="0"/>
              <a:t>my invention. </a:t>
            </a:r>
          </a:p>
          <a:p>
            <a:endParaRPr lang="en-US" dirty="0"/>
          </a:p>
        </p:txBody>
      </p:sp>
      <p:pic>
        <p:nvPicPr>
          <p:cNvPr id="4098" name="Picture 2" descr="C:\Documents and Settings\ce109\Local Settings\Temporary Internet Files\Content.IE5\18XT5EZD\MC90035145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724400"/>
            <a:ext cx="1315770" cy="1797113"/>
          </a:xfrm>
          <a:prstGeom prst="rect">
            <a:avLst/>
          </a:prstGeom>
          <a:noFill/>
        </p:spPr>
      </p:pic>
      <p:pic>
        <p:nvPicPr>
          <p:cNvPr id="5" name="~PP25.WAV">
            <a:hlinkClick r:id="" action="ppaction://media"/>
          </p:cNvPr>
          <p:cNvPicPr>
            <a:picLocks noRot="1" noChangeAspect="1"/>
          </p:cNvPicPr>
          <p:nvPr>
            <a:wavAudioFile r:embed="rId1" name="~PP25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1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Closing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sure my invention is unique and useful to everyone. </a:t>
            </a:r>
            <a:r>
              <a:rPr lang="en-US" dirty="0" smtClean="0"/>
              <a:t>I will</a:t>
            </a:r>
            <a:r>
              <a:rPr lang="en-US" dirty="0" smtClean="0"/>
              <a:t> make sure </a:t>
            </a:r>
            <a:r>
              <a:rPr lang="en-US" dirty="0" smtClean="0"/>
              <a:t>it holds together correctly and works correctly. </a:t>
            </a: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2050" name="Picture 2" descr="C:\Documents and Settings\ceupperlab\Local Settings\Temporary Internet Files\Content.IE5\V806MKD0\MC90035327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114799"/>
            <a:ext cx="2590800" cy="2293601"/>
          </a:xfrm>
          <a:prstGeom prst="rect">
            <a:avLst/>
          </a:prstGeom>
          <a:noFill/>
        </p:spPr>
      </p:pic>
      <p:pic>
        <p:nvPicPr>
          <p:cNvPr id="5" name="~PP1344.WAV">
            <a:hlinkClick r:id="" action="ppaction://media"/>
          </p:cNvPr>
          <p:cNvPicPr>
            <a:picLocks noRot="1" noChangeAspect="1"/>
          </p:cNvPicPr>
          <p:nvPr>
            <a:wavAudioFile r:embed="rId1" name="~PP1344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7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150</Words>
  <Application>Microsoft Office PowerPoint</Application>
  <PresentationFormat>On-screen Show (4:3)</PresentationFormat>
  <Paragraphs>12</Paragraphs>
  <Slides>5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2-in-1 PENCIL SHARPENER</vt:lpstr>
      <vt:lpstr>My Log</vt:lpstr>
      <vt:lpstr>My Research</vt:lpstr>
      <vt:lpstr>Advantages</vt:lpstr>
      <vt:lpstr>My Closing </vt:lpstr>
    </vt:vector>
  </TitlesOfParts>
  <Company>McGuffey Area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2-1 PENCIL SHARPENER</dc:title>
  <dc:creator>CE109</dc:creator>
  <cp:lastModifiedBy>CEUPPERLAB</cp:lastModifiedBy>
  <cp:revision>24</cp:revision>
  <dcterms:created xsi:type="dcterms:W3CDTF">2010-12-17T15:40:04Z</dcterms:created>
  <dcterms:modified xsi:type="dcterms:W3CDTF">2010-12-20T17:19:28Z</dcterms:modified>
</cp:coreProperties>
</file>