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07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417786F-0DFD-4328-A001-240562EEAFCD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924FC86-271E-41B0-801F-3FAB176E81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786F-0DFD-4328-A001-240562EEAFCD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FC86-271E-41B0-801F-3FAB176E81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786F-0DFD-4328-A001-240562EEAFCD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FC86-271E-41B0-801F-3FAB176E81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417786F-0DFD-4328-A001-240562EEAFCD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FC86-271E-41B0-801F-3FAB176E81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417786F-0DFD-4328-A001-240562EEAFCD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924FC86-271E-41B0-801F-3FAB176E81C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417786F-0DFD-4328-A001-240562EEAFCD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924FC86-271E-41B0-801F-3FAB176E81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417786F-0DFD-4328-A001-240562EEAFCD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924FC86-271E-41B0-801F-3FAB176E81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786F-0DFD-4328-A001-240562EEAFCD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FC86-271E-41B0-801F-3FAB176E81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417786F-0DFD-4328-A001-240562EEAFCD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924FC86-271E-41B0-801F-3FAB176E81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417786F-0DFD-4328-A001-240562EEAFCD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924FC86-271E-41B0-801F-3FAB176E81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417786F-0DFD-4328-A001-240562EEAFCD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924FC86-271E-41B0-801F-3FAB176E81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417786F-0DFD-4328-A001-240562EEAFCD}" type="datetimeFigureOut">
              <a:rPr lang="en-US" smtClean="0"/>
              <a:pPr/>
              <a:t>12/20/2010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924FC86-271E-41B0-801F-3FAB176E81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5" Type="http://schemas.openxmlformats.org/officeDocument/2006/relationships/image" Target="../media/image5.png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5" Type="http://schemas.openxmlformats.org/officeDocument/2006/relationships/image" Target="../media/image5.png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Relationship Id="rId5" Type="http://schemas.openxmlformats.org/officeDocument/2006/relationships/image" Target="../media/image5.png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Storage Robot</a:t>
            </a:r>
            <a:br>
              <a:rPr lang="en-US" dirty="0" smtClean="0"/>
            </a:br>
            <a:r>
              <a:rPr lang="en-US" dirty="0" smtClean="0"/>
              <a:t>By</a:t>
            </a:r>
            <a:r>
              <a:rPr lang="en-US" dirty="0" smtClean="0"/>
              <a:t>: </a:t>
            </a:r>
            <a:r>
              <a:rPr lang="en-US" dirty="0" smtClean="0"/>
              <a:t>Taylor </a:t>
            </a:r>
            <a:r>
              <a:rPr lang="en-US" dirty="0" smtClean="0"/>
              <a:t>Timko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8062912" cy="1752600"/>
          </a:xfrm>
        </p:spPr>
        <p:txBody>
          <a:bodyPr>
            <a:normAutofit fontScale="40000" lnSpcReduction="20000"/>
          </a:bodyPr>
          <a:lstStyle/>
          <a:p>
            <a:endParaRPr lang="en-US" dirty="0">
              <a:solidFill>
                <a:srgbClr val="FF0066"/>
              </a:solidFill>
            </a:endParaRPr>
          </a:p>
          <a:p>
            <a:pPr algn="l"/>
            <a:endParaRPr lang="en-US" dirty="0" smtClean="0">
              <a:solidFill>
                <a:srgbClr val="FF0066"/>
              </a:solidFill>
            </a:endParaRPr>
          </a:p>
          <a:p>
            <a:pPr algn="l"/>
            <a:endParaRPr lang="en-US" dirty="0">
              <a:solidFill>
                <a:srgbClr val="FF0066"/>
              </a:solidFill>
            </a:endParaRPr>
          </a:p>
          <a:p>
            <a:pPr algn="l"/>
            <a:endParaRPr lang="en-US" dirty="0" smtClean="0">
              <a:solidFill>
                <a:srgbClr val="FF0066"/>
              </a:solidFill>
            </a:endParaRPr>
          </a:p>
          <a:p>
            <a:pPr algn="l"/>
            <a:endParaRPr lang="en-US" dirty="0">
              <a:solidFill>
                <a:srgbClr val="FF0066"/>
              </a:solidFill>
            </a:endParaRPr>
          </a:p>
          <a:p>
            <a:pPr algn="l"/>
            <a:endParaRPr lang="en-US" dirty="0" smtClean="0">
              <a:solidFill>
                <a:srgbClr val="FF0066"/>
              </a:solidFill>
            </a:endParaRPr>
          </a:p>
          <a:p>
            <a:pPr algn="l"/>
            <a:endParaRPr lang="en-US" dirty="0">
              <a:solidFill>
                <a:srgbClr val="FF0066"/>
              </a:solidFill>
            </a:endParaRPr>
          </a:p>
          <a:p>
            <a:pPr algn="l"/>
            <a:endParaRPr lang="en-US" dirty="0" smtClean="0">
              <a:solidFill>
                <a:srgbClr val="FF0066"/>
              </a:solidFill>
            </a:endParaRPr>
          </a:p>
          <a:p>
            <a:pPr algn="l"/>
            <a:endParaRPr lang="en-US" dirty="0" smtClean="0">
              <a:solidFill>
                <a:srgbClr val="FF0066"/>
              </a:solidFill>
            </a:endParaRPr>
          </a:p>
          <a:p>
            <a:pPr algn="l"/>
            <a:r>
              <a:rPr lang="en-US" dirty="0" smtClean="0">
                <a:solidFill>
                  <a:srgbClr val="FF0066"/>
                </a:solidFill>
              </a:rPr>
              <a:t>      </a:t>
            </a:r>
          </a:p>
          <a:p>
            <a:pPr algn="l"/>
            <a:r>
              <a:rPr lang="en-US" dirty="0" smtClean="0">
                <a:solidFill>
                  <a:srgbClr val="FF0066"/>
                </a:solidFill>
              </a:rPr>
              <a:t> </a:t>
            </a:r>
            <a:endParaRPr lang="en-US" dirty="0">
              <a:solidFill>
                <a:srgbClr val="FF00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2209800"/>
            <a:ext cx="487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Matreials: cardboard, paint, pipe cleaner</a:t>
            </a:r>
            <a:r>
              <a:rPr lang="en-US" dirty="0" smtClean="0"/>
              <a:t>, </a:t>
            </a:r>
            <a:r>
              <a:rPr lang="en-US" dirty="0" smtClean="0"/>
              <a:t>markers, pencils did not cost me </a:t>
            </a:r>
            <a:r>
              <a:rPr lang="en-US" dirty="0" smtClean="0"/>
              <a:t>anything (</a:t>
            </a:r>
            <a:r>
              <a:rPr lang="en-US" dirty="0" smtClean="0"/>
              <a:t>might use bins)</a:t>
            </a:r>
            <a:endParaRPr lang="en-US" dirty="0"/>
          </a:p>
        </p:txBody>
      </p:sp>
      <p:pic>
        <p:nvPicPr>
          <p:cNvPr id="1028" name="Picture 4" descr="C:\Documents and Settings\ce109\Local Settings\Temporary Internet Files\Content.IE5\V9CWF5DW\MC90023272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429000"/>
            <a:ext cx="2133600" cy="2857168"/>
          </a:xfrm>
          <a:prstGeom prst="rect">
            <a:avLst/>
          </a:prstGeom>
          <a:noFill/>
        </p:spPr>
      </p:pic>
      <p:pic>
        <p:nvPicPr>
          <p:cNvPr id="1030" name="Picture 6" descr="C:\Documents and Settings\ce109\Local Settings\Temporary Internet Files\Content.IE5\0C8PJP8G\MC90023266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3810000"/>
            <a:ext cx="2212063" cy="1350475"/>
          </a:xfrm>
          <a:prstGeom prst="rect">
            <a:avLst/>
          </a:prstGeom>
          <a:noFill/>
        </p:spPr>
      </p:pic>
      <p:pic>
        <p:nvPicPr>
          <p:cNvPr id="1031" name="Picture 7" descr="C:\Documents and Settings\ce109\Local Settings\Temporary Internet Files\Content.IE5\LOTQSL03\MC90043253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3505200"/>
            <a:ext cx="1600200" cy="1600200"/>
          </a:xfrm>
          <a:prstGeom prst="rect">
            <a:avLst/>
          </a:prstGeom>
          <a:noFill/>
        </p:spPr>
      </p:pic>
      <p:pic>
        <p:nvPicPr>
          <p:cNvPr id="15" name="~PP3688.WAV">
            <a:hlinkClick r:id="" action="ppaction://media"/>
          </p:cNvPr>
          <p:cNvPicPr>
            <a:picLocks noRot="1" noChangeAspect="1"/>
          </p:cNvPicPr>
          <p:nvPr>
            <a:wavAudioFile r:embed="rId1" name="~PP3688.WAV"/>
          </p:nvPr>
        </p:nvPicPr>
        <p:blipFill>
          <a:blip r:embed="rId6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000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399032"/>
          </a:xfrm>
        </p:spPr>
        <p:txBody>
          <a:bodyPr>
            <a:normAutofit/>
          </a:bodyPr>
          <a:lstStyle/>
          <a:p>
            <a:r>
              <a:rPr lang="en-US" dirty="0" smtClean="0"/>
              <a:t>My log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wrote about my </a:t>
            </a:r>
            <a:r>
              <a:rPr lang="en-US" dirty="0" smtClean="0"/>
              <a:t>idea</a:t>
            </a:r>
          </a:p>
          <a:p>
            <a:r>
              <a:rPr lang="en-US" dirty="0" smtClean="0"/>
              <a:t>I wrote about my invention</a:t>
            </a:r>
            <a:endParaRPr lang="en-US" dirty="0" smtClean="0"/>
          </a:p>
          <a:p>
            <a:r>
              <a:rPr lang="en-US" dirty="0" smtClean="0"/>
              <a:t>I also drew a picture of my invention</a:t>
            </a:r>
          </a:p>
          <a:p>
            <a:r>
              <a:rPr lang="en-US" dirty="0" smtClean="0"/>
              <a:t>I made a list of materials </a:t>
            </a:r>
          </a:p>
          <a:p>
            <a:r>
              <a:rPr lang="en-US" dirty="0" smtClean="0"/>
              <a:t>I wrote how my invention is going to be different</a:t>
            </a:r>
          </a:p>
          <a:p>
            <a:r>
              <a:rPr lang="en-US" dirty="0" smtClean="0"/>
              <a:t>I researched my </a:t>
            </a:r>
            <a:r>
              <a:rPr lang="en-US" dirty="0" smtClean="0"/>
              <a:t>invention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9" name="Picture 8" descr="imagesCAUIKNN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228600"/>
            <a:ext cx="1657350" cy="2762250"/>
          </a:xfrm>
          <a:prstGeom prst="rect">
            <a:avLst/>
          </a:prstGeom>
        </p:spPr>
      </p:pic>
      <p:pic>
        <p:nvPicPr>
          <p:cNvPr id="2050" name="Picture 2" descr="C:\Documents and Settings\CEUPPERLAB\Local Settings\Temporary Internet Files\Content.IE5\OCIXAZ0E\MC900311156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4876800"/>
            <a:ext cx="1339529" cy="1596542"/>
          </a:xfrm>
          <a:prstGeom prst="rect">
            <a:avLst/>
          </a:prstGeom>
          <a:noFill/>
        </p:spPr>
      </p:pic>
      <p:pic>
        <p:nvPicPr>
          <p:cNvPr id="14" name="~PP67.WAV">
            <a:hlinkClick r:id="" action="ppaction://media"/>
          </p:cNvPr>
          <p:cNvPicPr>
            <a:picLocks noRot="1" noChangeAspect="1"/>
          </p:cNvPicPr>
          <p:nvPr>
            <a:wavAudioFile r:embed="rId1" name="~PP67.WAV"/>
          </p:nvPr>
        </p:nvPicPr>
        <p:blipFill>
          <a:blip r:embed="rId5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6000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went on Google.com to see if my invention has been created</a:t>
            </a:r>
          </a:p>
          <a:p>
            <a:r>
              <a:rPr lang="en-US" dirty="0" smtClean="0"/>
              <a:t>It has been </a:t>
            </a:r>
            <a:r>
              <a:rPr lang="en-US" dirty="0" smtClean="0"/>
              <a:t>invented. </a:t>
            </a:r>
            <a:r>
              <a:rPr lang="en-US" dirty="0" smtClean="0"/>
              <a:t>I am going to make it </a:t>
            </a:r>
            <a:r>
              <a:rPr lang="en-US" dirty="0" smtClean="0"/>
              <a:t>different.</a:t>
            </a:r>
            <a:endParaRPr lang="en-US" dirty="0" smtClean="0"/>
          </a:p>
          <a:p>
            <a:r>
              <a:rPr lang="en-US" dirty="0" smtClean="0"/>
              <a:t>I am going to make it different because I am using different materials</a:t>
            </a:r>
          </a:p>
          <a:p>
            <a:r>
              <a:rPr lang="en-US" dirty="0" smtClean="0"/>
              <a:t>It also is going to work </a:t>
            </a:r>
            <a:r>
              <a:rPr lang="en-US" dirty="0" smtClean="0"/>
              <a:t>differently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imagesCAOYM5L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2800" y="4572000"/>
            <a:ext cx="1762125" cy="2143125"/>
          </a:xfrm>
          <a:prstGeom prst="rect">
            <a:avLst/>
          </a:prstGeom>
        </p:spPr>
      </p:pic>
      <p:pic>
        <p:nvPicPr>
          <p:cNvPr id="3074" name="Picture 2" descr="C:\Documents and Settings\CEUPPERLAB\Local Settings\Temporary Internet Files\Content.IE5\SF5DRK48\MC900241391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1" y="5285832"/>
            <a:ext cx="1600200" cy="1572168"/>
          </a:xfrm>
          <a:prstGeom prst="rect">
            <a:avLst/>
          </a:prstGeom>
          <a:noFill/>
        </p:spPr>
      </p:pic>
      <p:pic>
        <p:nvPicPr>
          <p:cNvPr id="12" name="~PP3605.WAV">
            <a:hlinkClick r:id="" action="ppaction://media"/>
          </p:cNvPr>
          <p:cNvPicPr>
            <a:picLocks noRot="1" noChangeAspect="1"/>
          </p:cNvPicPr>
          <p:nvPr>
            <a:wavAudioFile r:embed="rId1" name="~PP3605.WAV"/>
          </p:nvPr>
        </p:nvPicPr>
        <p:blipFill>
          <a:blip r:embed="rId5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9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You should use my invention because it can keep things organized </a:t>
            </a:r>
          </a:p>
          <a:p>
            <a:r>
              <a:rPr lang="en-US" dirty="0" smtClean="0"/>
              <a:t>It also can keep any room organized</a:t>
            </a:r>
          </a:p>
          <a:p>
            <a:r>
              <a:rPr lang="en-US" dirty="0" smtClean="0"/>
              <a:t>It also can keep your house decorated</a:t>
            </a:r>
          </a:p>
          <a:p>
            <a:r>
              <a:rPr lang="en-US" dirty="0" smtClean="0"/>
              <a:t>Also if you want to make my invention it won’t cost a lot</a:t>
            </a:r>
          </a:p>
          <a:p>
            <a:r>
              <a:rPr lang="en-US" dirty="0" smtClean="0"/>
              <a:t>It can be made with household items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8" name="Picture 4" descr="C:\Documents and Settings\CEUPPERLAB\Local Settings\Temporary Internet Files\Content.IE5\9Y4FL116\MP91021647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5543550"/>
            <a:ext cx="1295400" cy="971550"/>
          </a:xfrm>
          <a:prstGeom prst="rect">
            <a:avLst/>
          </a:prstGeom>
          <a:noFill/>
        </p:spPr>
      </p:pic>
      <p:sp>
        <p:nvSpPr>
          <p:cNvPr id="7" name="&quot;No&quot; Symbol 6"/>
          <p:cNvSpPr/>
          <p:nvPr/>
        </p:nvSpPr>
        <p:spPr>
          <a:xfrm>
            <a:off x="1447800" y="5562600"/>
            <a:ext cx="1524000" cy="990600"/>
          </a:xfrm>
          <a:prstGeom prst="noSmoking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5" name="~PP1404.WAV">
            <a:hlinkClick r:id="" action="ppaction://media"/>
          </p:cNvPr>
          <p:cNvPicPr>
            <a:picLocks noRot="1" noChangeAspect="1"/>
          </p:cNvPicPr>
          <p:nvPr>
            <a:wavAudioFile r:embed="rId1" name="~PP1404.WAV"/>
          </p:nvPr>
        </p:nvPicPr>
        <p:blipFill>
          <a:blip r:embed="rId4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Closing slide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dirty="0" smtClean="0"/>
              <a:t>learned that making a PowerPoint and making a invention is </a:t>
            </a:r>
            <a:r>
              <a:rPr lang="en-US" dirty="0" smtClean="0"/>
              <a:t>hard work</a:t>
            </a:r>
            <a:endParaRPr lang="en-US" dirty="0" smtClean="0"/>
          </a:p>
          <a:p>
            <a:r>
              <a:rPr lang="en-US" dirty="0" smtClean="0"/>
              <a:t>It was fun to invent a new invention</a:t>
            </a:r>
          </a:p>
          <a:p>
            <a:r>
              <a:rPr lang="en-US" dirty="0" smtClean="0"/>
              <a:t>Making an invention</a:t>
            </a:r>
            <a:r>
              <a:rPr lang="en-US" dirty="0" smtClean="0"/>
              <a:t> </a:t>
            </a:r>
            <a:r>
              <a:rPr lang="en-US" dirty="0" smtClean="0"/>
              <a:t>was better than doing it on </a:t>
            </a:r>
            <a:r>
              <a:rPr lang="en-US" dirty="0" smtClean="0"/>
              <a:t>paper</a:t>
            </a:r>
          </a:p>
          <a:p>
            <a:r>
              <a:rPr lang="en-US" dirty="0" smtClean="0"/>
              <a:t>I enjoyed every part of this invention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2053" name="Picture 5" descr="C:\Documents and Settings\ce109\Local Settings\Temporary Internet Files\Content.IE5\0C8PJP8G\MC90043381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5029428"/>
            <a:ext cx="1828572" cy="1828572"/>
          </a:xfrm>
          <a:prstGeom prst="rect">
            <a:avLst/>
          </a:prstGeom>
          <a:noFill/>
        </p:spPr>
      </p:pic>
      <p:pic>
        <p:nvPicPr>
          <p:cNvPr id="4098" name="Picture 2" descr="C:\Documents and Settings\CEUPPERLAB\Local Settings\Temporary Internet Files\Content.IE5\9Y4FL116\MC900359277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5200" y="4952840"/>
            <a:ext cx="1447800" cy="1905160"/>
          </a:xfrm>
          <a:prstGeom prst="rect">
            <a:avLst/>
          </a:prstGeom>
          <a:noFill/>
        </p:spPr>
      </p:pic>
      <p:pic>
        <p:nvPicPr>
          <p:cNvPr id="12" name="~PP4082.WAV">
            <a:hlinkClick r:id="" action="ppaction://media"/>
          </p:cNvPr>
          <p:cNvPicPr>
            <a:picLocks noRot="1" noChangeAspect="1"/>
          </p:cNvPicPr>
          <p:nvPr>
            <a:wavAudioFile r:embed="rId1" name="~PP4082.WAV"/>
          </p:nvPr>
        </p:nvPicPr>
        <p:blipFill>
          <a:blip r:embed="rId5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8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227</TotalTime>
  <Words>200</Words>
  <Application>Microsoft Office PowerPoint</Application>
  <PresentationFormat>On-screen Show (4:3)</PresentationFormat>
  <Paragraphs>36</Paragraphs>
  <Slides>5</Slides>
  <Notes>0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Verve</vt:lpstr>
      <vt:lpstr>Storage Robot By: Taylor Timko </vt:lpstr>
      <vt:lpstr>My log</vt:lpstr>
      <vt:lpstr>My Research</vt:lpstr>
      <vt:lpstr>My Advantages</vt:lpstr>
      <vt:lpstr>Closing slide</vt:lpstr>
    </vt:vector>
  </TitlesOfParts>
  <Company>McGuffey Area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Storage Robot Taylor Timko </dc:title>
  <dc:creator>CE109</dc:creator>
  <cp:lastModifiedBy>CEUPPERLAB</cp:lastModifiedBy>
  <cp:revision>18</cp:revision>
  <dcterms:created xsi:type="dcterms:W3CDTF">2010-12-17T15:49:13Z</dcterms:created>
  <dcterms:modified xsi:type="dcterms:W3CDTF">2010-12-20T17:24:56Z</dcterms:modified>
</cp:coreProperties>
</file>