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EDF7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154" autoAdjust="0"/>
    <p:restoredTop sz="94660"/>
  </p:normalViewPr>
  <p:slideViewPr>
    <p:cSldViewPr>
      <p:cViewPr varScale="1">
        <p:scale>
          <a:sx n="88" d="100"/>
          <a:sy n="8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2F81-AB91-41CD-8C92-FFF88CF90B74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C5BB1F-2FDE-43E8-9A3B-8B0AE9CC7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2F81-AB91-41CD-8C92-FFF88CF90B74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B1F-2FDE-43E8-9A3B-8B0AE9CC7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2F81-AB91-41CD-8C92-FFF88CF90B74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B1F-2FDE-43E8-9A3B-8B0AE9CC7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2F81-AB91-41CD-8C92-FFF88CF90B74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C5BB1F-2FDE-43E8-9A3B-8B0AE9CC7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2F81-AB91-41CD-8C92-FFF88CF90B74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B1F-2FDE-43E8-9A3B-8B0AE9CC7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2F81-AB91-41CD-8C92-FFF88CF90B74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B1F-2FDE-43E8-9A3B-8B0AE9CC7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2F81-AB91-41CD-8C92-FFF88CF90B74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C5BB1F-2FDE-43E8-9A3B-8B0AE9CC7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2F81-AB91-41CD-8C92-FFF88CF90B74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B1F-2FDE-43E8-9A3B-8B0AE9CC7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2F81-AB91-41CD-8C92-FFF88CF90B74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B1F-2FDE-43E8-9A3B-8B0AE9CC7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2F81-AB91-41CD-8C92-FFF88CF90B74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B1F-2FDE-43E8-9A3B-8B0AE9CC7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2F81-AB91-41CD-8C92-FFF88CF90B74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BB1F-2FDE-43E8-9A3B-8B0AE9CC7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B32F81-AB91-41CD-8C92-FFF88CF90B74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C5BB1F-2FDE-43E8-9A3B-8B0AE9CC7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09600"/>
            <a:ext cx="7242048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Headband Phone Holder </a:t>
            </a:r>
            <a:endParaRPr lang="en-US" dirty="0"/>
          </a:p>
        </p:txBody>
      </p:sp>
      <p:pic>
        <p:nvPicPr>
          <p:cNvPr id="1026" name="Picture 2" descr="C:\Documents and Settings\ce109\Local Settings\Temporary Internet Files\Content.IE5\LKPEYRFE\MC9001134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667000"/>
            <a:ext cx="2667000" cy="1219200"/>
          </a:xfrm>
          <a:prstGeom prst="rect">
            <a:avLst/>
          </a:prstGeom>
          <a:noFill/>
        </p:spPr>
      </p:pic>
      <p:sp>
        <p:nvSpPr>
          <p:cNvPr id="7" name="Plus 6"/>
          <p:cNvSpPr/>
          <p:nvPr/>
        </p:nvSpPr>
        <p:spPr>
          <a:xfrm>
            <a:off x="3048000" y="2895600"/>
            <a:ext cx="762000" cy="762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3" descr="C:\Documents and Settings\ce109\Local Settings\Temporary Internet Files\Content.IE5\T38WXGE0\MC90043262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2362200"/>
            <a:ext cx="1714500" cy="1714500"/>
          </a:xfrm>
          <a:prstGeom prst="rect">
            <a:avLst/>
          </a:prstGeom>
          <a:noFill/>
        </p:spPr>
      </p:pic>
      <p:sp>
        <p:nvSpPr>
          <p:cNvPr id="9" name="Equal 8"/>
          <p:cNvSpPr/>
          <p:nvPr/>
        </p:nvSpPr>
        <p:spPr>
          <a:xfrm>
            <a:off x="5943600" y="2971800"/>
            <a:ext cx="1066800" cy="533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006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By: Sydni Henley</a:t>
            </a:r>
            <a:endParaRPr lang="en-US" sz="2800" dirty="0"/>
          </a:p>
        </p:txBody>
      </p:sp>
      <p:cxnSp>
        <p:nvCxnSpPr>
          <p:cNvPr id="12" name="Elbow Connector 11"/>
          <p:cNvCxnSpPr/>
          <p:nvPr/>
        </p:nvCxnSpPr>
        <p:spPr>
          <a:xfrm rot="5400000" flipH="1" flipV="1">
            <a:off x="6667500" y="2400300"/>
            <a:ext cx="1219200" cy="3810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~PP2022.WAV">
            <a:hlinkClick r:id="" action="ppaction://media"/>
          </p:cNvPr>
          <p:cNvPicPr>
            <a:picLocks noRot="1" noChangeAspect="1"/>
          </p:cNvPicPr>
          <p:nvPr>
            <a:wavAudioFile r:embed="rId1" name="~PP2022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Headband Phone Holder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b="1" dirty="0" smtClean="0"/>
              <a:t>Materials:</a:t>
            </a:r>
            <a:r>
              <a:rPr lang="en-US" sz="8000" dirty="0" smtClean="0"/>
              <a:t> Sewing Machine, A strong Headband, fabric, and a phone</a:t>
            </a:r>
          </a:p>
          <a:p>
            <a:endParaRPr lang="en-US" sz="8000" dirty="0" smtClean="0"/>
          </a:p>
          <a:p>
            <a:r>
              <a:rPr lang="en-US" sz="8000" b="1" dirty="0" smtClean="0"/>
              <a:t>How would it work: </a:t>
            </a:r>
            <a:r>
              <a:rPr lang="en-US" sz="8000" dirty="0" smtClean="0"/>
              <a:t>I  will get a strong headband and sew  a pocket with fabric. Then </a:t>
            </a:r>
            <a:r>
              <a:rPr lang="en-US" sz="8000" dirty="0" smtClean="0"/>
              <a:t>when </a:t>
            </a:r>
            <a:r>
              <a:rPr lang="en-US" sz="8000" dirty="0" smtClean="0"/>
              <a:t>someone </a:t>
            </a:r>
            <a:r>
              <a:rPr lang="en-US" sz="8000" dirty="0" smtClean="0"/>
              <a:t>calls </a:t>
            </a:r>
            <a:r>
              <a:rPr lang="en-US" sz="8000" dirty="0" smtClean="0"/>
              <a:t>you and you are doing something that involves needing two </a:t>
            </a:r>
            <a:r>
              <a:rPr lang="en-US" sz="8000" dirty="0" smtClean="0"/>
              <a:t>hands </a:t>
            </a:r>
            <a:r>
              <a:rPr lang="en-US" sz="8000" dirty="0" smtClean="0"/>
              <a:t>you can just slip the phone in the pocket  and you will have two hands to do the job you were doing while talking on the phone. 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Documents and Settings\ce109\Local Settings\Temporary Internet Files\Content.IE5\VK24S0OJ\MC9004359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609600"/>
            <a:ext cx="2209800" cy="1647825"/>
          </a:xfrm>
          <a:prstGeom prst="rect">
            <a:avLst/>
          </a:prstGeom>
          <a:noFill/>
        </p:spPr>
      </p:pic>
      <p:pic>
        <p:nvPicPr>
          <p:cNvPr id="15" name="~PP1961.WAV">
            <a:hlinkClick r:id="" action="ppaction://media"/>
          </p:cNvPr>
          <p:cNvPicPr>
            <a:picLocks noRot="1" noChangeAspect="1"/>
          </p:cNvPicPr>
          <p:nvPr>
            <a:wavAudioFile r:embed="rId1" name="~PP1961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Log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 of a problem that can be invented</a:t>
            </a:r>
          </a:p>
          <a:p>
            <a:r>
              <a:rPr lang="en-US" dirty="0" smtClean="0"/>
              <a:t> Researched on Google</a:t>
            </a:r>
          </a:p>
          <a:p>
            <a:r>
              <a:rPr lang="en-US" dirty="0" smtClean="0"/>
              <a:t>Thought of materials</a:t>
            </a:r>
          </a:p>
          <a:p>
            <a:r>
              <a:rPr lang="en-US" dirty="0" smtClean="0"/>
              <a:t>Drew a picture of what it would look like</a:t>
            </a:r>
          </a:p>
          <a:p>
            <a:r>
              <a:rPr lang="en-US" dirty="0" smtClean="0"/>
              <a:t>Got the materials</a:t>
            </a:r>
          </a:p>
        </p:txBody>
      </p:sp>
      <p:pic>
        <p:nvPicPr>
          <p:cNvPr id="4" name="Picture 3" descr="papp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4419600"/>
            <a:ext cx="3581400" cy="1981200"/>
          </a:xfrm>
          <a:prstGeom prst="rect">
            <a:avLst/>
          </a:prstGeom>
        </p:spPr>
      </p:pic>
      <p:pic>
        <p:nvPicPr>
          <p:cNvPr id="14" name="~PP2580.WAV">
            <a:hlinkClick r:id="" action="ppaction://media"/>
          </p:cNvPr>
          <p:cNvPicPr>
            <a:picLocks noRot="1" noChangeAspect="1"/>
          </p:cNvPicPr>
          <p:nvPr>
            <a:wavAudioFile r:embed="rId1" name="~PP2580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went on Google to see if they already invented </a:t>
            </a:r>
            <a:r>
              <a:rPr lang="en-US" dirty="0" smtClean="0"/>
              <a:t>the </a:t>
            </a:r>
            <a:r>
              <a:rPr lang="en-US" dirty="0" smtClean="0"/>
              <a:t>headband phone holder.</a:t>
            </a:r>
          </a:p>
          <a:p>
            <a:r>
              <a:rPr lang="en-US" dirty="0" smtClean="0"/>
              <a:t>I </a:t>
            </a:r>
            <a:r>
              <a:rPr lang="en-US" dirty="0" smtClean="0"/>
              <a:t>saw they came up with some thing called a </a:t>
            </a:r>
            <a:r>
              <a:rPr lang="en-US" dirty="0" smtClean="0"/>
              <a:t>B</a:t>
            </a:r>
            <a:r>
              <a:rPr lang="en-US" dirty="0" smtClean="0"/>
              <a:t>luetooth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</a:t>
            </a:r>
            <a:r>
              <a:rPr lang="en-US" dirty="0" smtClean="0"/>
              <a:t>changed mine to something that goes all around your head. The </a:t>
            </a:r>
            <a:r>
              <a:rPr lang="en-US" dirty="0" smtClean="0"/>
              <a:t>Bluetooth </a:t>
            </a:r>
            <a:r>
              <a:rPr lang="en-US" dirty="0" smtClean="0"/>
              <a:t>goes around your ear. </a:t>
            </a:r>
            <a:endParaRPr lang="en-US" dirty="0"/>
          </a:p>
        </p:txBody>
      </p:sp>
      <p:pic>
        <p:nvPicPr>
          <p:cNvPr id="4" name="Picture 3" descr="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4800600"/>
            <a:ext cx="2533650" cy="1800225"/>
          </a:xfrm>
          <a:prstGeom prst="rect">
            <a:avLst/>
          </a:prstGeom>
        </p:spPr>
      </p:pic>
      <p:pic>
        <p:nvPicPr>
          <p:cNvPr id="14" name="~PP2539.WAV">
            <a:hlinkClick r:id="" action="ppaction://media"/>
          </p:cNvPr>
          <p:cNvPicPr>
            <a:picLocks noRot="1" noChangeAspect="1"/>
          </p:cNvPicPr>
          <p:nvPr>
            <a:wavAudioFile r:embed="rId1" name="~PP2539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6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use my </a:t>
            </a:r>
            <a:r>
              <a:rPr lang="en-US" dirty="0" smtClean="0"/>
              <a:t>invention because it is </a:t>
            </a:r>
            <a:r>
              <a:rPr lang="en-US" dirty="0" smtClean="0"/>
              <a:t>a brilliant idea!</a:t>
            </a:r>
          </a:p>
          <a:p>
            <a:r>
              <a:rPr lang="en-US" dirty="0" smtClean="0"/>
              <a:t>Also because it has multiple uses!</a:t>
            </a:r>
          </a:p>
          <a:p>
            <a:r>
              <a:rPr lang="en-US" dirty="0" smtClean="0"/>
              <a:t>Another reason you should use my invention </a:t>
            </a:r>
            <a:r>
              <a:rPr lang="en-US" dirty="0" smtClean="0"/>
              <a:t>would be that</a:t>
            </a:r>
            <a:r>
              <a:rPr lang="en-US" dirty="0" smtClean="0"/>
              <a:t> </a:t>
            </a:r>
            <a:r>
              <a:rPr lang="en-US" dirty="0" smtClean="0"/>
              <a:t>you don’t have to spend that much </a:t>
            </a:r>
            <a:r>
              <a:rPr lang="en-US" dirty="0" smtClean="0"/>
              <a:t>money. It can </a:t>
            </a:r>
            <a:r>
              <a:rPr lang="en-US" dirty="0" smtClean="0"/>
              <a:t>be </a:t>
            </a:r>
            <a:r>
              <a:rPr lang="en-US" dirty="0" smtClean="0"/>
              <a:t>homemade.</a:t>
            </a:r>
            <a:endParaRPr lang="en-US" dirty="0"/>
          </a:p>
        </p:txBody>
      </p:sp>
      <p:pic>
        <p:nvPicPr>
          <p:cNvPr id="3074" name="Picture 2" descr="C:\Documents and Settings\ce109\Local Settings\Temporary Internet Files\Content.IE5\VK24S0OJ\MP91021643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5105400"/>
            <a:ext cx="2082800" cy="1219200"/>
          </a:xfrm>
          <a:prstGeom prst="rect">
            <a:avLst/>
          </a:prstGeom>
          <a:noFill/>
        </p:spPr>
      </p:pic>
      <p:sp>
        <p:nvSpPr>
          <p:cNvPr id="9" name="&quot;No&quot; Symbol 8"/>
          <p:cNvSpPr/>
          <p:nvPr/>
        </p:nvSpPr>
        <p:spPr>
          <a:xfrm>
            <a:off x="5943600" y="4800600"/>
            <a:ext cx="2438400" cy="1905000"/>
          </a:xfrm>
          <a:prstGeom prst="noSmoking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8" name="Picture 4" descr="C:\Documents and Settings\CEUPPERLAB\Local Settings\Temporary Internet Files\Content.IE5\69FVUCKK\MC900433817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4876800"/>
            <a:ext cx="2209800" cy="1828572"/>
          </a:xfrm>
          <a:prstGeom prst="rect">
            <a:avLst/>
          </a:prstGeom>
          <a:noFill/>
        </p:spPr>
      </p:pic>
      <p:pic>
        <p:nvPicPr>
          <p:cNvPr id="21" name="~PP2530.WAV">
            <a:hlinkClick r:id="" action="ppaction://media"/>
          </p:cNvPr>
          <p:cNvPicPr>
            <a:picLocks noRot="1" noChangeAspect="1"/>
          </p:cNvPicPr>
          <p:nvPr>
            <a:wavAudioFile r:embed="rId1" name="~PP2530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6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Closing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favorite part was creating the </a:t>
            </a:r>
            <a:r>
              <a:rPr lang="en-US" dirty="0" smtClean="0"/>
              <a:t>invention.</a:t>
            </a:r>
            <a:endParaRPr lang="en-US" dirty="0" smtClean="0"/>
          </a:p>
          <a:p>
            <a:r>
              <a:rPr lang="en-US" dirty="0" smtClean="0"/>
              <a:t>I learned that it is not easy making an </a:t>
            </a:r>
            <a:r>
              <a:rPr lang="en-US" dirty="0" smtClean="0"/>
              <a:t>invention.</a:t>
            </a:r>
            <a:endParaRPr lang="en-US" dirty="0" smtClean="0"/>
          </a:p>
          <a:p>
            <a:r>
              <a:rPr lang="en-US" dirty="0" smtClean="0"/>
              <a:t>There is no part that I did not like </a:t>
            </a:r>
            <a:r>
              <a:rPr lang="en-US" dirty="0" smtClean="0"/>
              <a:t>of this </a:t>
            </a:r>
            <a:r>
              <a:rPr lang="en-US" dirty="0" smtClean="0"/>
              <a:t>awesome activity! </a:t>
            </a:r>
            <a:endParaRPr lang="en-US" dirty="0"/>
          </a:p>
        </p:txBody>
      </p:sp>
      <p:pic>
        <p:nvPicPr>
          <p:cNvPr id="4098" name="Picture 2" descr="C:\Documents and Settings\ce109\Local Settings\Temporary Internet Files\Content.IE5\VK24S0OJ\MC9004404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2971800" cy="2438400"/>
          </a:xfrm>
          <a:prstGeom prst="rect">
            <a:avLst/>
          </a:prstGeom>
          <a:noFill/>
        </p:spPr>
      </p:pic>
      <p:pic>
        <p:nvPicPr>
          <p:cNvPr id="14" name="~PP99.WAV">
            <a:hlinkClick r:id="" action="ppaction://media"/>
          </p:cNvPr>
          <p:cNvPicPr>
            <a:picLocks noRot="1" noChangeAspect="1"/>
          </p:cNvPicPr>
          <p:nvPr>
            <a:wavAudioFile r:embed="rId1" name="~PP99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318</TotalTime>
  <Words>242</Words>
  <Application>Microsoft Office PowerPoint</Application>
  <PresentationFormat>On-screen Show (4:3)</PresentationFormat>
  <Paragraphs>24</Paragraphs>
  <Slides>6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The Headband Phone Holder </vt:lpstr>
      <vt:lpstr>Headband Phone Holder</vt:lpstr>
      <vt:lpstr>My Log</vt:lpstr>
      <vt:lpstr>My Research</vt:lpstr>
      <vt:lpstr>Advantages</vt:lpstr>
      <vt:lpstr>Closing slide</vt:lpstr>
    </vt:vector>
  </TitlesOfParts>
  <Company>Allegheny Valley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Rylie Patterson and Sydni Henley</dc:title>
  <dc:creator>CEUPPERLAB</dc:creator>
  <cp:lastModifiedBy>CEUPPERLAB</cp:lastModifiedBy>
  <cp:revision>30</cp:revision>
  <dcterms:created xsi:type="dcterms:W3CDTF">2010-12-15T16:19:17Z</dcterms:created>
  <dcterms:modified xsi:type="dcterms:W3CDTF">2010-12-20T17:30:01Z</dcterms:modified>
</cp:coreProperties>
</file>