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43052F-293B-43C9-ADC2-C4C93E0EC314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934E05-1EC0-4B63-8531-686524EE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229600" cy="22098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Magnetic Hamper</a:t>
            </a:r>
            <a:br>
              <a:rPr lang="en-US" dirty="0" smtClean="0"/>
            </a:br>
            <a:r>
              <a:rPr lang="en-US" dirty="0" smtClean="0"/>
              <a:t>Written By: Rylie Patterson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magne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667000"/>
            <a:ext cx="1754859" cy="1314450"/>
          </a:xfrm>
          <a:prstGeom prst="rect">
            <a:avLst/>
          </a:prstGeom>
        </p:spPr>
      </p:pic>
      <p:pic>
        <p:nvPicPr>
          <p:cNvPr id="13" name="Picture 12" descr="hamp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895600"/>
            <a:ext cx="1178426" cy="15621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24200" y="3352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4648200" y="3352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530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3390900" y="2628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4572000" y="2590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05400" y="2438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14600" y="2362200"/>
            <a:ext cx="1066800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441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Materials: Hamper, Strong Magnets</a:t>
            </a:r>
            <a:endParaRPr lang="en-US" sz="3200" dirty="0"/>
          </a:p>
        </p:txBody>
      </p:sp>
      <p:pic>
        <p:nvPicPr>
          <p:cNvPr id="16" name="~PP3057.WAV">
            <a:hlinkClick r:id="" action="ppaction://media"/>
          </p:cNvPr>
          <p:cNvPicPr>
            <a:picLocks noRot="1" noChangeAspect="1"/>
          </p:cNvPicPr>
          <p:nvPr>
            <a:wavAudioFile r:embed="rId1" name="~PP3057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 Made Up My Idea </a:t>
            </a:r>
          </a:p>
          <a:p>
            <a:r>
              <a:rPr lang="en-US" dirty="0" smtClean="0"/>
              <a:t>I Made Sure My Invention Was Not Invited</a:t>
            </a:r>
          </a:p>
          <a:p>
            <a:r>
              <a:rPr lang="en-US" dirty="0" smtClean="0"/>
              <a:t>I Saw That My Invention Was Not Already Made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114800"/>
            <a:ext cx="2772168" cy="2076450"/>
          </a:xfrm>
          <a:prstGeom prst="rect">
            <a:avLst/>
          </a:prstGeom>
        </p:spPr>
      </p:pic>
      <p:pic>
        <p:nvPicPr>
          <p:cNvPr id="5" name="~PP2488.WAV">
            <a:hlinkClick r:id="" action="ppaction://media"/>
          </p:cNvPr>
          <p:cNvPicPr>
            <a:picLocks noRot="1" noChangeAspect="1"/>
          </p:cNvPicPr>
          <p:nvPr>
            <a:wavAudioFile r:embed="rId1" name="~PP2488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 Went On Google To See If The Magnetic Hamper Was Invented</a:t>
            </a:r>
          </a:p>
          <a:p>
            <a:r>
              <a:rPr lang="en-US" dirty="0" smtClean="0"/>
              <a:t>I Saw That It Was Not Invented</a:t>
            </a:r>
          </a:p>
          <a:p>
            <a:r>
              <a:rPr lang="en-US" dirty="0" smtClean="0"/>
              <a:t>I Also Looked For Hamper With Magnets</a:t>
            </a:r>
          </a:p>
          <a:p>
            <a:r>
              <a:rPr lang="en-US" dirty="0" smtClean="0"/>
              <a:t>There Was Nothing Invited Like Mine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amper'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5181600"/>
            <a:ext cx="1295400" cy="1560052"/>
          </a:xfrm>
          <a:prstGeom prst="rect">
            <a:avLst/>
          </a:prstGeom>
        </p:spPr>
      </p:pic>
      <p:pic>
        <p:nvPicPr>
          <p:cNvPr id="5" name="Picture 4" descr="d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4953000"/>
            <a:ext cx="1143000" cy="1717624"/>
          </a:xfrm>
          <a:prstGeom prst="rect">
            <a:avLst/>
          </a:prstGeom>
        </p:spPr>
      </p:pic>
      <p:pic>
        <p:nvPicPr>
          <p:cNvPr id="6" name="~PP2510.WAV">
            <a:hlinkClick r:id="" action="ppaction://media"/>
          </p:cNvPr>
          <p:cNvPicPr>
            <a:picLocks noRot="1" noChangeAspect="1"/>
          </p:cNvPicPr>
          <p:nvPr>
            <a:wavAudioFile r:embed="rId1" name="~PP2510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You Should Use My Invention Because It Keeps Your Pets Out Of  Your Clothes </a:t>
            </a:r>
          </a:p>
          <a:p>
            <a:r>
              <a:rPr lang="en-US" dirty="0" smtClean="0"/>
              <a:t>Keeping Your Pets Out Of Your Clothes Will Make Your Clothes Last Longer</a:t>
            </a:r>
          </a:p>
          <a:p>
            <a:r>
              <a:rPr lang="en-US" dirty="0" smtClean="0"/>
              <a:t>You Don’t Have To Spend A lot Of Money Because You Can Make It Home Made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4648200"/>
            <a:ext cx="2667000" cy="1905000"/>
          </a:xfrm>
          <a:prstGeom prst="smileyFace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~PP436.WAV">
            <a:hlinkClick r:id="" action="ppaction://media"/>
          </p:cNvPr>
          <p:cNvPicPr>
            <a:picLocks noRot="1" noChangeAspect="1"/>
          </p:cNvPicPr>
          <p:nvPr>
            <a:wavAudioFile r:embed="rId1" name="~PP436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Slide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 Found Out That Doing A Invention Is Hard To Do</a:t>
            </a:r>
          </a:p>
          <a:p>
            <a:r>
              <a:rPr lang="en-US" dirty="0" smtClean="0"/>
              <a:t>My Favorite Part Was Doing The Invention </a:t>
            </a:r>
          </a:p>
          <a:p>
            <a:r>
              <a:rPr lang="en-US" dirty="0" smtClean="0"/>
              <a:t>I DON’T Have A Least Favorite Part </a:t>
            </a:r>
          </a:p>
          <a:p>
            <a:r>
              <a:rPr lang="en-US" dirty="0" smtClean="0"/>
              <a:t>If  You Learn How To Use My Invention You Would LOVE It</a:t>
            </a:r>
          </a:p>
          <a:p>
            <a:r>
              <a:rPr lang="en-US" dirty="0" smtClean="0"/>
              <a:t>Thank You For Your Time Rylie Patterson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endParaRPr lang="en-US" dirty="0"/>
          </a:p>
        </p:txBody>
      </p:sp>
      <p:pic>
        <p:nvPicPr>
          <p:cNvPr id="1029" name="Picture 5" descr="C:\Documents and Settings\ce109\Local Settings\Temporary Internet Files\Content.IE5\U23AV0RF\MC90043316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257800"/>
            <a:ext cx="1295400" cy="1295400"/>
          </a:xfrm>
          <a:prstGeom prst="rect">
            <a:avLst/>
          </a:prstGeom>
          <a:noFill/>
        </p:spPr>
      </p:pic>
      <p:pic>
        <p:nvPicPr>
          <p:cNvPr id="5" name="~PP552.WAV">
            <a:hlinkClick r:id="" action="ppaction://media"/>
          </p:cNvPr>
          <p:cNvPicPr>
            <a:picLocks noRot="1" noChangeAspect="1"/>
          </p:cNvPicPr>
          <p:nvPr>
            <a:wavAudioFile r:embed="rId1" name="~PP55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242</TotalTime>
  <Words>163</Words>
  <Application>Microsoft Office PowerPoint</Application>
  <PresentationFormat>On-screen Show (4:3)</PresentationFormat>
  <Paragraphs>31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The Magnetic Hamper Written By: Rylie Patterson </vt:lpstr>
      <vt:lpstr>My Log</vt:lpstr>
      <vt:lpstr>My Research</vt:lpstr>
      <vt:lpstr>Advantages </vt:lpstr>
      <vt:lpstr>Closing Slide </vt:lpstr>
    </vt:vector>
  </TitlesOfParts>
  <Company>McGuffey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Magnetic Hamper By: Rylie Patterson</dc:title>
  <dc:creator>CE109</dc:creator>
  <cp:lastModifiedBy>CEUPPERLAB</cp:lastModifiedBy>
  <cp:revision>23</cp:revision>
  <dcterms:created xsi:type="dcterms:W3CDTF">2010-12-17T15:39:45Z</dcterms:created>
  <dcterms:modified xsi:type="dcterms:W3CDTF">2010-12-20T17:32:07Z</dcterms:modified>
</cp:coreProperties>
</file>