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07" autoAdjust="0"/>
  </p:normalViewPr>
  <p:slideViewPr>
    <p:cSldViewPr>
      <p:cViewPr>
        <p:scale>
          <a:sx n="90" d="100"/>
          <a:sy n="90" d="100"/>
        </p:scale>
        <p:origin x="-4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302FC0-6CB4-4336-A592-7FD101241C82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84891F-9F2D-4622-AFCF-A8EC2042742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77200" cy="1828800"/>
          </a:xfrm>
        </p:spPr>
        <p:txBody>
          <a:bodyPr/>
          <a:lstStyle/>
          <a:p>
            <a:pPr algn="ctr"/>
            <a:r>
              <a:rPr lang="en-US" dirty="0" smtClean="0"/>
              <a:t>Automatic Dog</a:t>
            </a:r>
            <a:br>
              <a:rPr lang="en-US" dirty="0" smtClean="0"/>
            </a:br>
            <a:r>
              <a:rPr lang="en-US" dirty="0" smtClean="0"/>
              <a:t> Water Bowl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200" dirty="0" err="1" smtClean="0"/>
              <a:t>Brayden</a:t>
            </a:r>
            <a:r>
              <a:rPr lang="en-US" sz="3200" dirty="0" smtClean="0"/>
              <a:t> </a:t>
            </a:r>
            <a:r>
              <a:rPr lang="en-US" sz="3200" dirty="0" err="1" smtClean="0"/>
              <a:t>Zilka</a:t>
            </a:r>
            <a:endParaRPr lang="en-US" sz="3200" dirty="0" smtClean="0"/>
          </a:p>
          <a:p>
            <a:endParaRPr lang="en-US" dirty="0"/>
          </a:p>
        </p:txBody>
      </p:sp>
      <p:pic>
        <p:nvPicPr>
          <p:cNvPr id="10" name="~PP1834.WAV">
            <a:hlinkClick r:id="" action="ppaction://media"/>
          </p:cNvPr>
          <p:cNvPicPr>
            <a:picLocks noRot="1" noChangeAspect="1"/>
          </p:cNvPicPr>
          <p:nvPr>
            <a:wavAudioFile r:embed="rId1" name="~PP1834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229600" cy="1143000"/>
          </a:xfrm>
        </p:spPr>
        <p:txBody>
          <a:bodyPr numCol="1"/>
          <a:lstStyle/>
          <a:p>
            <a:pPr algn="ctr"/>
            <a:r>
              <a:rPr lang="en-US" dirty="0" smtClean="0"/>
              <a:t>My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searched on </a:t>
            </a:r>
            <a:r>
              <a:rPr lang="en-US" dirty="0" smtClean="0"/>
              <a:t>Google.</a:t>
            </a:r>
            <a:endParaRPr lang="en-US" dirty="0" smtClean="0"/>
          </a:p>
          <a:p>
            <a:r>
              <a:rPr lang="en-US" dirty="0" smtClean="0"/>
              <a:t> I drew a </a:t>
            </a:r>
            <a:r>
              <a:rPr lang="en-US" dirty="0" smtClean="0"/>
              <a:t>picture </a:t>
            </a:r>
            <a:r>
              <a:rPr lang="en-US" dirty="0" smtClean="0"/>
              <a:t>of my </a:t>
            </a:r>
            <a:r>
              <a:rPr lang="en-US" dirty="0" smtClean="0"/>
              <a:t>invention.</a:t>
            </a:r>
            <a:endParaRPr lang="en-US" dirty="0" smtClean="0">
              <a:solidFill>
                <a:schemeClr val="accent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It has a water bowl connected to a hose with a lever connected to the wall.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10" descr="http://t3.gstatic.com/images?q=tbn:ANd9GcQN5qhBag7vc7BT-PxnpSS_oHNVQFTYFZaM7JWFCx6UV5MR-u9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114800"/>
            <a:ext cx="2143125" cy="2143125"/>
          </a:xfrm>
          <a:prstGeom prst="rect">
            <a:avLst/>
          </a:prstGeom>
          <a:noFill/>
        </p:spPr>
      </p:pic>
      <p:pic>
        <p:nvPicPr>
          <p:cNvPr id="3076" name="Picture 4" descr="http://t3.gstatic.com/images?q=tbn:ANd9GcQXQxNPEBpmjnyDnlO4lAEp4kumaFWxuGB4M_-qwTRgfyrcKquIskSFPfr-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5105400"/>
            <a:ext cx="2162175" cy="1533526"/>
          </a:xfrm>
          <a:prstGeom prst="rect">
            <a:avLst/>
          </a:prstGeom>
          <a:noFill/>
        </p:spPr>
      </p:pic>
      <p:pic>
        <p:nvPicPr>
          <p:cNvPr id="7" name="Picture 2" descr="http://t3.gstatic.com/images?q=tbn:ANd9GcTyeVGiJFYMyh2esCPTnhhzQTWmodODk0Vh7Kz7LN4sA6XI8Ak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419600"/>
            <a:ext cx="1524000" cy="1524001"/>
          </a:xfrm>
          <a:prstGeom prst="rect">
            <a:avLst/>
          </a:prstGeom>
          <a:noFill/>
        </p:spPr>
      </p:pic>
      <p:pic>
        <p:nvPicPr>
          <p:cNvPr id="13" name="~PP3265.WAV">
            <a:hlinkClick r:id="" action="ppaction://media"/>
          </p:cNvPr>
          <p:cNvPicPr>
            <a:picLocks noRot="1" noChangeAspect="1"/>
          </p:cNvPicPr>
          <p:nvPr>
            <a:wavAudioFile r:embed="rId1" name="~PP3265.WAV"/>
          </p:nvPr>
        </p:nvPicPr>
        <p:blipFill>
          <a:blip r:embed="rId6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 went on Google and I searched for </a:t>
            </a:r>
            <a:r>
              <a:rPr lang="en-US" dirty="0" smtClean="0"/>
              <a:t>an </a:t>
            </a:r>
            <a:r>
              <a:rPr lang="en-US" dirty="0" smtClean="0"/>
              <a:t>automatic dog </a:t>
            </a:r>
            <a:r>
              <a:rPr lang="en-US" dirty="0" smtClean="0"/>
              <a:t>bowl.  I </a:t>
            </a:r>
            <a:r>
              <a:rPr lang="en-US" dirty="0" smtClean="0"/>
              <a:t>found it was already </a:t>
            </a:r>
            <a:r>
              <a:rPr lang="en-US" dirty="0" smtClean="0"/>
              <a:t>made, but </a:t>
            </a:r>
            <a:r>
              <a:rPr lang="en-US" dirty="0" smtClean="0"/>
              <a:t>mine is in a different design. My invention has a water bowl connected to a hose that is connected to </a:t>
            </a:r>
            <a:r>
              <a:rPr lang="en-US" dirty="0" smtClean="0"/>
              <a:t>the </a:t>
            </a:r>
            <a:r>
              <a:rPr lang="en-US" dirty="0" smtClean="0"/>
              <a:t>wall. On the hose there will be a lever that will open a valve that releases the water into the bowl.                                         </a:t>
            </a:r>
          </a:p>
          <a:p>
            <a:endParaRPr lang="en-US" dirty="0"/>
          </a:p>
        </p:txBody>
      </p:sp>
      <p:pic>
        <p:nvPicPr>
          <p:cNvPr id="4" name="Picture 10" descr="http://t3.gstatic.com/images?q=tbn:ANd9GcQN5qhBag7vc7BT-PxnpSS_oHNVQFTYFZaM7JWFCx6UV5MR-u9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343400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16" descr="http://t3.gstatic.com/images?q=tbn:ANd9GcRwwtiuQHV5WGc7Zz_l-kl-g4_RH92lWDmsq0lH90vflD-CSU8B3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029200"/>
            <a:ext cx="1228725" cy="1504951"/>
          </a:xfrm>
          <a:prstGeom prst="rect">
            <a:avLst/>
          </a:prstGeom>
          <a:noFill/>
        </p:spPr>
      </p:pic>
      <p:pic>
        <p:nvPicPr>
          <p:cNvPr id="11" name="~PP3486.WAV">
            <a:hlinkClick r:id="" action="ppaction://media"/>
          </p:cNvPr>
          <p:cNvPicPr>
            <a:picLocks noRot="1" noChangeAspect="1"/>
          </p:cNvPicPr>
          <p:nvPr>
            <a:wavAudioFile r:embed="rId1" name="~PP3486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use my invention because you won’t have to keep refilling your dog’s water bowl.</a:t>
            </a:r>
          </a:p>
          <a:p>
            <a:r>
              <a:rPr lang="en-US" dirty="0" smtClean="0"/>
              <a:t> </a:t>
            </a:r>
            <a:r>
              <a:rPr lang="en-US" dirty="0" smtClean="0"/>
              <a:t>Y</a:t>
            </a:r>
            <a:r>
              <a:rPr lang="en-US" dirty="0" smtClean="0"/>
              <a:t>our dog can have fresh water every time it drinks.  </a:t>
            </a:r>
            <a:endParaRPr lang="en-US" dirty="0"/>
          </a:p>
        </p:txBody>
      </p:sp>
      <p:pic>
        <p:nvPicPr>
          <p:cNvPr id="4" name="Picture 2" descr="http://t3.gstatic.com/images?q=tbn:ANd9GcTyeVGiJFYMyh2esCPTnhhzQTWmodODk0Vh7Kz7LN4sA6XI8Ak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419600"/>
            <a:ext cx="1524000" cy="1524001"/>
          </a:xfrm>
          <a:prstGeom prst="rect">
            <a:avLst/>
          </a:prstGeom>
          <a:noFill/>
        </p:spPr>
      </p:pic>
      <p:pic>
        <p:nvPicPr>
          <p:cNvPr id="1026" name="Picture 2" descr="http://t1.gstatic.com/images?q=tbn:ANd9GcRvSE56EdIsXTj5XSfRp8y4upYdDpWeDHjHUs4V0yjKvXyxvZw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114800"/>
            <a:ext cx="2143125" cy="2143125"/>
          </a:xfrm>
          <a:prstGeom prst="rect">
            <a:avLst/>
          </a:prstGeom>
          <a:noFill/>
        </p:spPr>
      </p:pic>
      <p:pic>
        <p:nvPicPr>
          <p:cNvPr id="8" name="~PP1477.WAV">
            <a:hlinkClick r:id="" action="ppaction://media"/>
          </p:cNvPr>
          <p:cNvPicPr>
            <a:picLocks noRot="1" noChangeAspect="1"/>
          </p:cNvPicPr>
          <p:nvPr>
            <a:wavAudioFile r:embed="rId1" name="~PP1477.WAV"/>
          </p:nvPr>
        </p:nvPicPr>
        <p:blipFill>
          <a:blip r:embed="rId5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watching! I hope you like using my product as much as I did! </a:t>
            </a:r>
            <a:endParaRPr lang="en-US" dirty="0"/>
          </a:p>
        </p:txBody>
      </p:sp>
      <p:pic>
        <p:nvPicPr>
          <p:cNvPr id="6" name="~PP503.WAV">
            <a:hlinkClick r:id="" action="ppaction://media"/>
          </p:cNvPr>
          <p:cNvPicPr>
            <a:picLocks noRot="1" noChangeAspect="1"/>
          </p:cNvPicPr>
          <p:nvPr>
            <a:wavAudioFile r:embed="rId1" name="~PP503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365BB0"/>
      </a:dk1>
      <a:lt1>
        <a:srgbClr val="00B0F0"/>
      </a:lt1>
      <a:dk2>
        <a:srgbClr val="243C75"/>
      </a:dk2>
      <a:lt2>
        <a:srgbClr val="3D8DA9"/>
      </a:lt2>
      <a:accent1>
        <a:srgbClr val="000000"/>
      </a:accent1>
      <a:accent2>
        <a:srgbClr val="92D050"/>
      </a:accent2>
      <a:accent3>
        <a:srgbClr val="6BB1C9"/>
      </a:accent3>
      <a:accent4>
        <a:srgbClr val="6585CF"/>
      </a:accent4>
      <a:accent5>
        <a:srgbClr val="533366"/>
      </a:accent5>
      <a:accent6>
        <a:srgbClr val="C3DFE9"/>
      </a:accent6>
      <a:hlink>
        <a:srgbClr val="758C5A"/>
      </a:hlink>
      <a:folHlink>
        <a:srgbClr val="0070C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156</Words>
  <Application>Microsoft Office PowerPoint</Application>
  <PresentationFormat>On-screen Show (4:3)</PresentationFormat>
  <Paragraphs>15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Automatic Dog  Water Bowl</vt:lpstr>
      <vt:lpstr>My Log</vt:lpstr>
      <vt:lpstr>My Research</vt:lpstr>
      <vt:lpstr>Advantages</vt:lpstr>
      <vt:lpstr>The Closing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Dog  Water Bowl</dc:title>
  <dc:creator>CEUPPERLAB</dc:creator>
  <cp:lastModifiedBy>CEUPPERLAB</cp:lastModifiedBy>
  <cp:revision>23</cp:revision>
  <dcterms:created xsi:type="dcterms:W3CDTF">2010-12-15T17:16:36Z</dcterms:created>
  <dcterms:modified xsi:type="dcterms:W3CDTF">2010-12-20T17:22:44Z</dcterms:modified>
</cp:coreProperties>
</file>