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74" d="100"/>
          <a:sy n="74" d="100"/>
        </p:scale>
        <p:origin x="2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9F801-DECF-4016-97C5-18578CAB8653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037BF2-103A-4E4D-B72B-CB50BC8F9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78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22BE9FA-5ED9-4A42-9E5F-925EB2DE5668}" type="slidenum">
              <a:rPr lang="en-US"/>
              <a:pPr eaLnBrk="1" hangingPunct="1"/>
              <a:t>3</a:t>
            </a:fld>
            <a:endParaRPr 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657880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6430CFB-1D1A-45BB-BF0A-83E5A731F40B}" type="slidenum">
              <a:rPr lang="en-US"/>
              <a:pPr eaLnBrk="1" hangingPunct="1"/>
              <a:t>4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14897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F630-9837-4E83-84F7-90DC5077F3FB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D1F91-F93B-4937-B71E-CB655470D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178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F630-9837-4E83-84F7-90DC5077F3FB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D1F91-F93B-4937-B71E-CB655470D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4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F630-9837-4E83-84F7-90DC5077F3FB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D1F91-F93B-4937-B71E-CB655470D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828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F630-9837-4E83-84F7-90DC5077F3FB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D1F91-F93B-4937-B71E-CB655470D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988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F630-9837-4E83-84F7-90DC5077F3FB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D1F91-F93B-4937-B71E-CB655470D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683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F630-9837-4E83-84F7-90DC5077F3FB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D1F91-F93B-4937-B71E-CB655470D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230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F630-9837-4E83-84F7-90DC5077F3FB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D1F91-F93B-4937-B71E-CB655470D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941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F630-9837-4E83-84F7-90DC5077F3FB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D1F91-F93B-4937-B71E-CB655470D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008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F630-9837-4E83-84F7-90DC5077F3FB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D1F91-F93B-4937-B71E-CB655470D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899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F630-9837-4E83-84F7-90DC5077F3FB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D1F91-F93B-4937-B71E-CB655470D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806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F630-9837-4E83-84F7-90DC5077F3FB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D1F91-F93B-4937-B71E-CB655470D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512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6F630-9837-4E83-84F7-90DC5077F3FB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D1F91-F93B-4937-B71E-CB655470DA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144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slide" Target="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21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EAEC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5" name="Rectangle 2"/>
          <p:cNvSpPr txBox="1">
            <a:spLocks noChangeArrowheads="1"/>
          </p:cNvSpPr>
          <p:nvPr/>
        </p:nvSpPr>
        <p:spPr>
          <a:xfrm>
            <a:off x="0" y="0"/>
            <a:ext cx="1295400" cy="381000"/>
          </a:xfrm>
          <a:prstGeom prst="rect">
            <a:avLst/>
          </a:prstGeom>
          <a:solidFill>
            <a:srgbClr val="666699"/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smtClean="0">
                <a:solidFill>
                  <a:schemeClr val="bg1"/>
                </a:solidFill>
              </a:rPr>
              <a:t>facebook</a:t>
            </a:r>
            <a:endParaRPr lang="en-US" sz="1400" b="1" dirty="0" smtClean="0">
              <a:solidFill>
                <a:schemeClr val="bg1"/>
              </a:solidFill>
            </a:endParaRPr>
          </a:p>
        </p:txBody>
      </p:sp>
      <p:sp>
        <p:nvSpPr>
          <p:cNvPr id="46" name="Rectangle 3"/>
          <p:cNvSpPr txBox="1">
            <a:spLocks noChangeArrowheads="1"/>
          </p:cNvSpPr>
          <p:nvPr/>
        </p:nvSpPr>
        <p:spPr>
          <a:xfrm>
            <a:off x="1828800" y="685800"/>
            <a:ext cx="6400800" cy="45720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/>
              <a:t>Write the student’s favorite celebrity status here. We used someone who is currently in the news and making poor choices</a:t>
            </a:r>
            <a:endParaRPr lang="en-US" sz="1400" dirty="0" smtClean="0"/>
          </a:p>
        </p:txBody>
      </p:sp>
      <p:sp>
        <p:nvSpPr>
          <p:cNvPr id="47" name="Rectangle 8"/>
          <p:cNvSpPr>
            <a:spLocks noChangeArrowheads="1"/>
          </p:cNvSpPr>
          <p:nvPr/>
        </p:nvSpPr>
        <p:spPr bwMode="auto">
          <a:xfrm>
            <a:off x="1295400" y="0"/>
            <a:ext cx="762000" cy="381000"/>
          </a:xfrm>
          <a:prstGeom prst="rect">
            <a:avLst/>
          </a:prstGeom>
          <a:solidFill>
            <a:srgbClr val="66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Wall</a:t>
            </a:r>
          </a:p>
        </p:txBody>
      </p:sp>
      <p:sp>
        <p:nvSpPr>
          <p:cNvPr id="48" name="Rectangl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057400" y="0"/>
            <a:ext cx="838200" cy="381000"/>
          </a:xfrm>
          <a:prstGeom prst="rect">
            <a:avLst/>
          </a:prstGeom>
          <a:solidFill>
            <a:srgbClr val="66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Photos</a:t>
            </a:r>
          </a:p>
        </p:txBody>
      </p:sp>
      <p:sp>
        <p:nvSpPr>
          <p:cNvPr id="49" name="Rectangle 10"/>
          <p:cNvSpPr>
            <a:spLocks noChangeArrowheads="1"/>
          </p:cNvSpPr>
          <p:nvPr/>
        </p:nvSpPr>
        <p:spPr bwMode="auto">
          <a:xfrm>
            <a:off x="2895600" y="0"/>
            <a:ext cx="762000" cy="381000"/>
          </a:xfrm>
          <a:prstGeom prst="rect">
            <a:avLst/>
          </a:prstGeom>
          <a:solidFill>
            <a:srgbClr val="66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Events</a:t>
            </a:r>
          </a:p>
        </p:txBody>
      </p:sp>
      <p:sp>
        <p:nvSpPr>
          <p:cNvPr id="50" name="Rectangle 11"/>
          <p:cNvSpPr>
            <a:spLocks noChangeArrowheads="1"/>
          </p:cNvSpPr>
          <p:nvPr/>
        </p:nvSpPr>
        <p:spPr bwMode="auto">
          <a:xfrm>
            <a:off x="3657600" y="0"/>
            <a:ext cx="952500" cy="381000"/>
          </a:xfrm>
          <a:prstGeom prst="rect">
            <a:avLst/>
          </a:prstGeom>
          <a:solidFill>
            <a:srgbClr val="66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Messages</a:t>
            </a:r>
          </a:p>
        </p:txBody>
      </p:sp>
      <p:sp>
        <p:nvSpPr>
          <p:cNvPr id="51" name="Rectangle 12"/>
          <p:cNvSpPr>
            <a:spLocks noChangeArrowheads="1"/>
          </p:cNvSpPr>
          <p:nvPr/>
        </p:nvSpPr>
        <p:spPr bwMode="auto">
          <a:xfrm>
            <a:off x="4495800" y="0"/>
            <a:ext cx="1905000" cy="381000"/>
          </a:xfrm>
          <a:prstGeom prst="rect">
            <a:avLst/>
          </a:prstGeom>
          <a:solidFill>
            <a:srgbClr val="66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52" name="Rectangle 13"/>
          <p:cNvSpPr>
            <a:spLocks noChangeArrowheads="1"/>
          </p:cNvSpPr>
          <p:nvPr/>
        </p:nvSpPr>
        <p:spPr bwMode="auto">
          <a:xfrm>
            <a:off x="6400800" y="0"/>
            <a:ext cx="1752600" cy="381000"/>
          </a:xfrm>
          <a:prstGeom prst="rect">
            <a:avLst/>
          </a:prstGeom>
          <a:solidFill>
            <a:srgbClr val="66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Celebrity name here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3" name="Rectangle 14"/>
          <p:cNvSpPr>
            <a:spLocks noChangeArrowheads="1"/>
          </p:cNvSpPr>
          <p:nvPr/>
        </p:nvSpPr>
        <p:spPr bwMode="auto">
          <a:xfrm>
            <a:off x="8153400" y="0"/>
            <a:ext cx="990600" cy="381000"/>
          </a:xfrm>
          <a:prstGeom prst="rect">
            <a:avLst/>
          </a:prstGeom>
          <a:solidFill>
            <a:srgbClr val="66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Logout</a:t>
            </a:r>
          </a:p>
        </p:txBody>
      </p:sp>
      <p:sp>
        <p:nvSpPr>
          <p:cNvPr id="54" name="Text Box 15"/>
          <p:cNvSpPr txBox="1">
            <a:spLocks noChangeArrowheads="1"/>
          </p:cNvSpPr>
          <p:nvPr/>
        </p:nvSpPr>
        <p:spPr bwMode="auto">
          <a:xfrm>
            <a:off x="152400" y="2438400"/>
            <a:ext cx="1600200" cy="19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700" dirty="0"/>
              <a:t>View photos of </a:t>
            </a:r>
          </a:p>
        </p:txBody>
      </p:sp>
      <p:sp>
        <p:nvSpPr>
          <p:cNvPr id="55" name="Line 16"/>
          <p:cNvSpPr>
            <a:spLocks noChangeShapeType="1"/>
          </p:cNvSpPr>
          <p:nvPr/>
        </p:nvSpPr>
        <p:spPr bwMode="auto">
          <a:xfrm>
            <a:off x="152400" y="26670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Text Box 17"/>
          <p:cNvSpPr txBox="1">
            <a:spLocks noChangeArrowheads="1"/>
          </p:cNvSpPr>
          <p:nvPr/>
        </p:nvSpPr>
        <p:spPr bwMode="auto">
          <a:xfrm>
            <a:off x="152400" y="2667000"/>
            <a:ext cx="1600200" cy="19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700" dirty="0"/>
              <a:t>Send </a:t>
            </a:r>
            <a:r>
              <a:rPr lang="en-US" sz="700" dirty="0" smtClean="0"/>
              <a:t>celebrity a </a:t>
            </a:r>
            <a:r>
              <a:rPr lang="en-US" sz="700" dirty="0"/>
              <a:t>message</a:t>
            </a:r>
          </a:p>
        </p:txBody>
      </p:sp>
      <p:sp>
        <p:nvSpPr>
          <p:cNvPr id="57" name="Text Box 18"/>
          <p:cNvSpPr txBox="1">
            <a:spLocks noChangeArrowheads="1"/>
          </p:cNvSpPr>
          <p:nvPr/>
        </p:nvSpPr>
        <p:spPr bwMode="auto">
          <a:xfrm>
            <a:off x="152400" y="2895600"/>
            <a:ext cx="1600200" cy="19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700"/>
              <a:t>Friends</a:t>
            </a:r>
          </a:p>
        </p:txBody>
      </p:sp>
      <p:sp>
        <p:nvSpPr>
          <p:cNvPr id="58" name="Line 19"/>
          <p:cNvSpPr>
            <a:spLocks noChangeShapeType="1"/>
          </p:cNvSpPr>
          <p:nvPr/>
        </p:nvSpPr>
        <p:spPr bwMode="auto">
          <a:xfrm>
            <a:off x="152400" y="28956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20"/>
          <p:cNvSpPr>
            <a:spLocks noChangeShapeType="1"/>
          </p:cNvSpPr>
          <p:nvPr/>
        </p:nvSpPr>
        <p:spPr bwMode="auto">
          <a:xfrm>
            <a:off x="152400" y="31242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Text Box 22"/>
          <p:cNvSpPr txBox="1">
            <a:spLocks noChangeArrowheads="1"/>
          </p:cNvSpPr>
          <p:nvPr/>
        </p:nvSpPr>
        <p:spPr bwMode="auto">
          <a:xfrm>
            <a:off x="2057400" y="1143000"/>
            <a:ext cx="838200" cy="2444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000"/>
              <a:t>Wall</a:t>
            </a:r>
          </a:p>
        </p:txBody>
      </p:sp>
      <p:sp>
        <p:nvSpPr>
          <p:cNvPr id="61" name="Text Box 2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895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000" dirty="0"/>
              <a:t>Info</a:t>
            </a:r>
          </a:p>
        </p:txBody>
      </p:sp>
      <p:sp>
        <p:nvSpPr>
          <p:cNvPr id="62" name="Text Box 2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3657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000" dirty="0"/>
              <a:t>Photos</a:t>
            </a:r>
          </a:p>
        </p:txBody>
      </p:sp>
      <p:sp>
        <p:nvSpPr>
          <p:cNvPr id="63" name="Text Box 25"/>
          <p:cNvSpPr txBox="1">
            <a:spLocks noChangeArrowheads="1"/>
          </p:cNvSpPr>
          <p:nvPr/>
        </p:nvSpPr>
        <p:spPr bwMode="auto">
          <a:xfrm>
            <a:off x="4419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Friends</a:t>
            </a:r>
          </a:p>
        </p:txBody>
      </p:sp>
      <p:sp>
        <p:nvSpPr>
          <p:cNvPr id="64" name="Rectangle 27"/>
          <p:cNvSpPr>
            <a:spLocks noChangeArrowheads="1"/>
          </p:cNvSpPr>
          <p:nvPr/>
        </p:nvSpPr>
        <p:spPr bwMode="auto">
          <a:xfrm>
            <a:off x="2057400" y="1524000"/>
            <a:ext cx="6019800" cy="838200"/>
          </a:xfrm>
          <a:prstGeom prst="rect">
            <a:avLst/>
          </a:prstGeom>
          <a:solidFill>
            <a:srgbClr val="D9DCE7"/>
          </a:solidFill>
          <a:ln w="9525">
            <a:solidFill>
              <a:srgbClr val="D9DCE7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Text Box 28"/>
          <p:cNvSpPr txBox="1">
            <a:spLocks noChangeArrowheads="1"/>
          </p:cNvSpPr>
          <p:nvPr/>
        </p:nvSpPr>
        <p:spPr bwMode="auto">
          <a:xfrm>
            <a:off x="2133600" y="1600200"/>
            <a:ext cx="167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1400"/>
          </a:p>
        </p:txBody>
      </p:sp>
      <p:sp>
        <p:nvSpPr>
          <p:cNvPr id="66" name="Text Box 29"/>
          <p:cNvSpPr txBox="1">
            <a:spLocks noChangeArrowheads="1"/>
          </p:cNvSpPr>
          <p:nvPr/>
        </p:nvSpPr>
        <p:spPr bwMode="auto">
          <a:xfrm>
            <a:off x="2133600" y="1905000"/>
            <a:ext cx="4953000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1200"/>
          </a:p>
        </p:txBody>
      </p:sp>
      <p:sp>
        <p:nvSpPr>
          <p:cNvPr id="67" name="Text Box 30"/>
          <p:cNvSpPr txBox="1">
            <a:spLocks noChangeArrowheads="1"/>
          </p:cNvSpPr>
          <p:nvPr/>
        </p:nvSpPr>
        <p:spPr bwMode="auto">
          <a:xfrm>
            <a:off x="2133600" y="1600200"/>
            <a:ext cx="23622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>
                <a:solidFill>
                  <a:srgbClr val="343434"/>
                </a:solidFill>
              </a:rPr>
              <a:t>Write something…</a:t>
            </a:r>
          </a:p>
        </p:txBody>
      </p:sp>
      <p:sp>
        <p:nvSpPr>
          <p:cNvPr id="68" name="Text Box 31"/>
          <p:cNvSpPr txBox="1">
            <a:spLocks noChangeArrowheads="1"/>
          </p:cNvSpPr>
          <p:nvPr/>
        </p:nvSpPr>
        <p:spPr bwMode="auto">
          <a:xfrm>
            <a:off x="7162800" y="1905000"/>
            <a:ext cx="685800" cy="244475"/>
          </a:xfrm>
          <a:prstGeom prst="rect">
            <a:avLst/>
          </a:prstGeom>
          <a:solidFill>
            <a:srgbClr val="66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/>
              <a:t>Share</a:t>
            </a:r>
          </a:p>
        </p:txBody>
      </p:sp>
      <p:sp>
        <p:nvSpPr>
          <p:cNvPr id="69" name="Text Box 33"/>
          <p:cNvSpPr txBox="1">
            <a:spLocks noChangeArrowheads="1"/>
          </p:cNvSpPr>
          <p:nvPr/>
        </p:nvSpPr>
        <p:spPr bwMode="auto">
          <a:xfrm>
            <a:off x="152400" y="3352800"/>
            <a:ext cx="1600200" cy="228600"/>
          </a:xfrm>
          <a:prstGeom prst="rect">
            <a:avLst/>
          </a:prstGeom>
          <a:solidFill>
            <a:srgbClr val="EAEC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900"/>
              <a:t>Information</a:t>
            </a:r>
          </a:p>
        </p:txBody>
      </p:sp>
      <p:sp>
        <p:nvSpPr>
          <p:cNvPr id="70" name="Line 32"/>
          <p:cNvSpPr>
            <a:spLocks noChangeShapeType="1"/>
          </p:cNvSpPr>
          <p:nvPr/>
        </p:nvSpPr>
        <p:spPr bwMode="auto">
          <a:xfrm>
            <a:off x="152400" y="33528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Text Box 34"/>
          <p:cNvSpPr txBox="1">
            <a:spLocks noChangeArrowheads="1"/>
          </p:cNvSpPr>
          <p:nvPr/>
        </p:nvSpPr>
        <p:spPr bwMode="auto">
          <a:xfrm>
            <a:off x="152400" y="3657600"/>
            <a:ext cx="16002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800" dirty="0">
                <a:solidFill>
                  <a:srgbClr val="959EBD"/>
                </a:solidFill>
              </a:rPr>
              <a:t>Networks</a:t>
            </a:r>
            <a:r>
              <a:rPr lang="en-US" sz="800" dirty="0">
                <a:solidFill>
                  <a:srgbClr val="D9DCE7"/>
                </a:solidFill>
              </a:rPr>
              <a:t>: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800" dirty="0" smtClean="0"/>
              <a:t>Glendale Jr-</a:t>
            </a:r>
            <a:r>
              <a:rPr lang="en-US" sz="800" dirty="0" err="1" smtClean="0"/>
              <a:t>Sr</a:t>
            </a:r>
            <a:r>
              <a:rPr lang="en-US" sz="800" dirty="0" smtClean="0"/>
              <a:t> High</a:t>
            </a:r>
            <a:endParaRPr lang="en-US" sz="800" dirty="0"/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800" dirty="0">
                <a:solidFill>
                  <a:srgbClr val="959EBD"/>
                </a:solidFill>
              </a:rPr>
              <a:t>Birthday: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800" dirty="0"/>
              <a:t>November, 23, 1992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800" dirty="0">
                <a:solidFill>
                  <a:srgbClr val="959EBD"/>
                </a:solidFill>
              </a:rPr>
              <a:t>Political: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800" dirty="0"/>
              <a:t>I do and say what I want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800" dirty="0">
                <a:solidFill>
                  <a:srgbClr val="959EBD"/>
                </a:solidFill>
              </a:rPr>
              <a:t>Hometown: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800" dirty="0" err="1" smtClean="0"/>
              <a:t>Flinton</a:t>
            </a:r>
            <a:r>
              <a:rPr lang="en-US" sz="800" dirty="0" smtClean="0"/>
              <a:t>, PA</a:t>
            </a:r>
            <a:endParaRPr lang="en-US" sz="800" dirty="0"/>
          </a:p>
        </p:txBody>
      </p:sp>
      <p:sp>
        <p:nvSpPr>
          <p:cNvPr id="72" name="Line 35"/>
          <p:cNvSpPr>
            <a:spLocks noChangeShapeType="1"/>
          </p:cNvSpPr>
          <p:nvPr/>
        </p:nvSpPr>
        <p:spPr bwMode="auto">
          <a:xfrm>
            <a:off x="152400" y="51816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Text Box 36"/>
          <p:cNvSpPr txBox="1">
            <a:spLocks noChangeArrowheads="1"/>
          </p:cNvSpPr>
          <p:nvPr/>
        </p:nvSpPr>
        <p:spPr bwMode="auto">
          <a:xfrm>
            <a:off x="152400" y="5029200"/>
            <a:ext cx="1600200" cy="228600"/>
          </a:xfrm>
          <a:prstGeom prst="rect">
            <a:avLst/>
          </a:prstGeom>
          <a:solidFill>
            <a:srgbClr val="EAEC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900"/>
              <a:t>Friends</a:t>
            </a:r>
          </a:p>
        </p:txBody>
      </p:sp>
      <p:sp>
        <p:nvSpPr>
          <p:cNvPr id="74" name="Text Box 39"/>
          <p:cNvSpPr txBox="1">
            <a:spLocks noChangeArrowheads="1"/>
          </p:cNvSpPr>
          <p:nvPr/>
        </p:nvSpPr>
        <p:spPr bwMode="auto">
          <a:xfrm>
            <a:off x="0" y="5867400"/>
            <a:ext cx="6096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00" dirty="0"/>
              <a:t>  </a:t>
            </a:r>
            <a:r>
              <a:rPr lang="en-US" sz="800" dirty="0" smtClean="0"/>
              <a:t>Mary</a:t>
            </a:r>
            <a:endParaRPr lang="en-US" sz="800" dirty="0"/>
          </a:p>
        </p:txBody>
      </p:sp>
      <p:sp>
        <p:nvSpPr>
          <p:cNvPr id="75" name="Text Box 42"/>
          <p:cNvSpPr txBox="1">
            <a:spLocks noChangeArrowheads="1"/>
          </p:cNvSpPr>
          <p:nvPr/>
        </p:nvSpPr>
        <p:spPr bwMode="auto">
          <a:xfrm>
            <a:off x="685800" y="5867400"/>
            <a:ext cx="4572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00" dirty="0" smtClean="0"/>
              <a:t>Jane</a:t>
            </a:r>
            <a:endParaRPr lang="en-US" sz="800" dirty="0"/>
          </a:p>
        </p:txBody>
      </p:sp>
      <p:sp>
        <p:nvSpPr>
          <p:cNvPr id="76" name="Text Box 45"/>
          <p:cNvSpPr txBox="1">
            <a:spLocks noChangeArrowheads="1"/>
          </p:cNvSpPr>
          <p:nvPr/>
        </p:nvSpPr>
        <p:spPr bwMode="auto">
          <a:xfrm>
            <a:off x="1219200" y="5867400"/>
            <a:ext cx="5334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00" dirty="0" smtClean="0"/>
              <a:t>Katie</a:t>
            </a:r>
            <a:endParaRPr lang="en-US" sz="800" dirty="0"/>
          </a:p>
        </p:txBody>
      </p:sp>
      <p:sp>
        <p:nvSpPr>
          <p:cNvPr id="77" name="Rectangle 54"/>
          <p:cNvSpPr>
            <a:spLocks noChangeArrowheads="1"/>
          </p:cNvSpPr>
          <p:nvPr/>
        </p:nvSpPr>
        <p:spPr bwMode="auto">
          <a:xfrm>
            <a:off x="2590800" y="2590800"/>
            <a:ext cx="449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My name and status  here</a:t>
            </a:r>
            <a:endParaRPr lang="en-US" sz="800" dirty="0"/>
          </a:p>
        </p:txBody>
      </p:sp>
      <p:sp>
        <p:nvSpPr>
          <p:cNvPr id="78" name="Text Box 60"/>
          <p:cNvSpPr txBox="1">
            <a:spLocks noChangeArrowheads="1"/>
          </p:cNvSpPr>
          <p:nvPr/>
        </p:nvSpPr>
        <p:spPr bwMode="auto">
          <a:xfrm>
            <a:off x="2743200" y="5486400"/>
            <a:ext cx="464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79" name="Rectangle 67"/>
          <p:cNvSpPr>
            <a:spLocks noChangeArrowheads="1"/>
          </p:cNvSpPr>
          <p:nvPr/>
        </p:nvSpPr>
        <p:spPr bwMode="auto">
          <a:xfrm>
            <a:off x="2590800" y="3200400"/>
            <a:ext cx="449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My name and status here</a:t>
            </a:r>
            <a:endParaRPr lang="en-US" sz="800" dirty="0"/>
          </a:p>
        </p:txBody>
      </p:sp>
      <p:sp>
        <p:nvSpPr>
          <p:cNvPr id="80" name="Rectangle 70"/>
          <p:cNvSpPr>
            <a:spLocks noChangeArrowheads="1"/>
          </p:cNvSpPr>
          <p:nvPr/>
        </p:nvSpPr>
        <p:spPr bwMode="auto">
          <a:xfrm>
            <a:off x="2590800" y="3962400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My names and status here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en-US" sz="800" dirty="0"/>
          </a:p>
        </p:txBody>
      </p:sp>
      <p:sp>
        <p:nvSpPr>
          <p:cNvPr id="81" name="Rectangle 73"/>
          <p:cNvSpPr>
            <a:spLocks noChangeArrowheads="1"/>
          </p:cNvSpPr>
          <p:nvPr/>
        </p:nvSpPr>
        <p:spPr bwMode="auto">
          <a:xfrm>
            <a:off x="2590800" y="4572000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Celebrity name and status here</a:t>
            </a:r>
            <a:endParaRPr lang="en-US" sz="900" dirty="0"/>
          </a:p>
        </p:txBody>
      </p:sp>
      <p:sp>
        <p:nvSpPr>
          <p:cNvPr id="82" name="Rectangle 75"/>
          <p:cNvSpPr>
            <a:spLocks noChangeArrowheads="1"/>
          </p:cNvSpPr>
          <p:nvPr/>
        </p:nvSpPr>
        <p:spPr bwMode="auto">
          <a:xfrm>
            <a:off x="2590800" y="5257800"/>
            <a:ext cx="44958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Celebrity name and status here</a:t>
            </a:r>
            <a:endParaRPr lang="en-US" sz="800" dirty="0"/>
          </a:p>
        </p:txBody>
      </p:sp>
      <p:sp>
        <p:nvSpPr>
          <p:cNvPr id="83" name="Rectangle 77"/>
          <p:cNvSpPr>
            <a:spLocks noChangeArrowheads="1"/>
          </p:cNvSpPr>
          <p:nvPr/>
        </p:nvSpPr>
        <p:spPr bwMode="auto">
          <a:xfrm>
            <a:off x="2590800" y="5867399"/>
            <a:ext cx="44958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Celebrity name and status here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4083223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21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EAEC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5" name="Rectangle 2"/>
          <p:cNvSpPr txBox="1">
            <a:spLocks noChangeArrowheads="1"/>
          </p:cNvSpPr>
          <p:nvPr/>
        </p:nvSpPr>
        <p:spPr>
          <a:xfrm>
            <a:off x="0" y="0"/>
            <a:ext cx="1295400" cy="381000"/>
          </a:xfrm>
          <a:prstGeom prst="rect">
            <a:avLst/>
          </a:prstGeom>
          <a:solidFill>
            <a:srgbClr val="666699"/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smtClean="0">
                <a:solidFill>
                  <a:schemeClr val="bg1"/>
                </a:solidFill>
              </a:rPr>
              <a:t>facebook</a:t>
            </a:r>
            <a:endParaRPr lang="en-US" sz="1400" b="1" dirty="0" smtClean="0">
              <a:solidFill>
                <a:schemeClr val="bg1"/>
              </a:solidFill>
            </a:endParaRPr>
          </a:p>
        </p:txBody>
      </p:sp>
      <p:sp>
        <p:nvSpPr>
          <p:cNvPr id="46" name="Rectangle 3"/>
          <p:cNvSpPr txBox="1">
            <a:spLocks noChangeArrowheads="1"/>
          </p:cNvSpPr>
          <p:nvPr/>
        </p:nvSpPr>
        <p:spPr>
          <a:xfrm>
            <a:off x="1828800" y="685800"/>
            <a:ext cx="6400800" cy="45720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/>
              <a:t>Write the student’s favorite celebrity status here. We used someone who is currently in the news and making poor choices</a:t>
            </a:r>
            <a:endParaRPr lang="en-US" sz="1400" dirty="0" smtClean="0"/>
          </a:p>
        </p:txBody>
      </p:sp>
      <p:sp>
        <p:nvSpPr>
          <p:cNvPr id="47" name="Rectangle 8"/>
          <p:cNvSpPr>
            <a:spLocks noChangeArrowheads="1"/>
          </p:cNvSpPr>
          <p:nvPr/>
        </p:nvSpPr>
        <p:spPr bwMode="auto">
          <a:xfrm>
            <a:off x="1295400" y="0"/>
            <a:ext cx="762000" cy="381000"/>
          </a:xfrm>
          <a:prstGeom prst="rect">
            <a:avLst/>
          </a:prstGeom>
          <a:solidFill>
            <a:srgbClr val="66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Wall</a:t>
            </a:r>
          </a:p>
        </p:txBody>
      </p:sp>
      <p:sp>
        <p:nvSpPr>
          <p:cNvPr id="48" name="Rectangl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057400" y="0"/>
            <a:ext cx="838200" cy="381000"/>
          </a:xfrm>
          <a:prstGeom prst="rect">
            <a:avLst/>
          </a:prstGeom>
          <a:solidFill>
            <a:srgbClr val="66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Photos</a:t>
            </a:r>
          </a:p>
        </p:txBody>
      </p:sp>
      <p:sp>
        <p:nvSpPr>
          <p:cNvPr id="49" name="Rectangle 10"/>
          <p:cNvSpPr>
            <a:spLocks noChangeArrowheads="1"/>
          </p:cNvSpPr>
          <p:nvPr/>
        </p:nvSpPr>
        <p:spPr bwMode="auto">
          <a:xfrm>
            <a:off x="2895600" y="0"/>
            <a:ext cx="762000" cy="381000"/>
          </a:xfrm>
          <a:prstGeom prst="rect">
            <a:avLst/>
          </a:prstGeom>
          <a:solidFill>
            <a:srgbClr val="66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Events</a:t>
            </a:r>
          </a:p>
        </p:txBody>
      </p:sp>
      <p:sp>
        <p:nvSpPr>
          <p:cNvPr id="50" name="Rectangle 11"/>
          <p:cNvSpPr>
            <a:spLocks noChangeArrowheads="1"/>
          </p:cNvSpPr>
          <p:nvPr/>
        </p:nvSpPr>
        <p:spPr bwMode="auto">
          <a:xfrm>
            <a:off x="3657600" y="0"/>
            <a:ext cx="952500" cy="381000"/>
          </a:xfrm>
          <a:prstGeom prst="rect">
            <a:avLst/>
          </a:prstGeom>
          <a:solidFill>
            <a:srgbClr val="66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Messages</a:t>
            </a:r>
          </a:p>
        </p:txBody>
      </p:sp>
      <p:sp>
        <p:nvSpPr>
          <p:cNvPr id="51" name="Rectangle 12"/>
          <p:cNvSpPr>
            <a:spLocks noChangeArrowheads="1"/>
          </p:cNvSpPr>
          <p:nvPr/>
        </p:nvSpPr>
        <p:spPr bwMode="auto">
          <a:xfrm>
            <a:off x="4495800" y="0"/>
            <a:ext cx="1905000" cy="381000"/>
          </a:xfrm>
          <a:prstGeom prst="rect">
            <a:avLst/>
          </a:prstGeom>
          <a:solidFill>
            <a:srgbClr val="66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52" name="Rectangle 13"/>
          <p:cNvSpPr>
            <a:spLocks noChangeArrowheads="1"/>
          </p:cNvSpPr>
          <p:nvPr/>
        </p:nvSpPr>
        <p:spPr bwMode="auto">
          <a:xfrm>
            <a:off x="6400800" y="0"/>
            <a:ext cx="1752600" cy="381000"/>
          </a:xfrm>
          <a:prstGeom prst="rect">
            <a:avLst/>
          </a:prstGeom>
          <a:solidFill>
            <a:srgbClr val="66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Celebrity name here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3" name="Rectangle 14"/>
          <p:cNvSpPr>
            <a:spLocks noChangeArrowheads="1"/>
          </p:cNvSpPr>
          <p:nvPr/>
        </p:nvSpPr>
        <p:spPr bwMode="auto">
          <a:xfrm>
            <a:off x="8153400" y="0"/>
            <a:ext cx="990600" cy="381000"/>
          </a:xfrm>
          <a:prstGeom prst="rect">
            <a:avLst/>
          </a:prstGeom>
          <a:solidFill>
            <a:srgbClr val="66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Logout</a:t>
            </a:r>
          </a:p>
        </p:txBody>
      </p:sp>
      <p:sp>
        <p:nvSpPr>
          <p:cNvPr id="54" name="Text Box 15"/>
          <p:cNvSpPr txBox="1">
            <a:spLocks noChangeArrowheads="1"/>
          </p:cNvSpPr>
          <p:nvPr/>
        </p:nvSpPr>
        <p:spPr bwMode="auto">
          <a:xfrm>
            <a:off x="152400" y="2438400"/>
            <a:ext cx="1600200" cy="19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700" dirty="0"/>
              <a:t>View photos of </a:t>
            </a:r>
          </a:p>
        </p:txBody>
      </p:sp>
      <p:sp>
        <p:nvSpPr>
          <p:cNvPr id="55" name="Line 16"/>
          <p:cNvSpPr>
            <a:spLocks noChangeShapeType="1"/>
          </p:cNvSpPr>
          <p:nvPr/>
        </p:nvSpPr>
        <p:spPr bwMode="auto">
          <a:xfrm>
            <a:off x="152400" y="26670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Text Box 17"/>
          <p:cNvSpPr txBox="1">
            <a:spLocks noChangeArrowheads="1"/>
          </p:cNvSpPr>
          <p:nvPr/>
        </p:nvSpPr>
        <p:spPr bwMode="auto">
          <a:xfrm>
            <a:off x="152400" y="2667000"/>
            <a:ext cx="1600200" cy="19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700" dirty="0"/>
              <a:t>Send </a:t>
            </a:r>
            <a:r>
              <a:rPr lang="en-US" sz="700" dirty="0" smtClean="0"/>
              <a:t>celebrity a </a:t>
            </a:r>
            <a:r>
              <a:rPr lang="en-US" sz="700" dirty="0"/>
              <a:t>message</a:t>
            </a:r>
          </a:p>
        </p:txBody>
      </p:sp>
      <p:sp>
        <p:nvSpPr>
          <p:cNvPr id="57" name="Text Box 18"/>
          <p:cNvSpPr txBox="1">
            <a:spLocks noChangeArrowheads="1"/>
          </p:cNvSpPr>
          <p:nvPr/>
        </p:nvSpPr>
        <p:spPr bwMode="auto">
          <a:xfrm>
            <a:off x="152400" y="2895600"/>
            <a:ext cx="1600200" cy="19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700"/>
              <a:t>Friends</a:t>
            </a:r>
          </a:p>
        </p:txBody>
      </p:sp>
      <p:sp>
        <p:nvSpPr>
          <p:cNvPr id="58" name="Line 19"/>
          <p:cNvSpPr>
            <a:spLocks noChangeShapeType="1"/>
          </p:cNvSpPr>
          <p:nvPr/>
        </p:nvSpPr>
        <p:spPr bwMode="auto">
          <a:xfrm>
            <a:off x="152400" y="28956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20"/>
          <p:cNvSpPr>
            <a:spLocks noChangeShapeType="1"/>
          </p:cNvSpPr>
          <p:nvPr/>
        </p:nvSpPr>
        <p:spPr bwMode="auto">
          <a:xfrm>
            <a:off x="152400" y="31242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Text Box 22"/>
          <p:cNvSpPr txBox="1">
            <a:spLocks noChangeArrowheads="1"/>
          </p:cNvSpPr>
          <p:nvPr/>
        </p:nvSpPr>
        <p:spPr bwMode="auto">
          <a:xfrm>
            <a:off x="2057400" y="1143000"/>
            <a:ext cx="838200" cy="2444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000"/>
              <a:t>Wall</a:t>
            </a:r>
          </a:p>
        </p:txBody>
      </p:sp>
      <p:sp>
        <p:nvSpPr>
          <p:cNvPr id="61" name="Text Box 2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895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000" dirty="0"/>
              <a:t>Info</a:t>
            </a:r>
          </a:p>
        </p:txBody>
      </p:sp>
      <p:sp>
        <p:nvSpPr>
          <p:cNvPr id="62" name="Text Box 2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3657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000" dirty="0"/>
              <a:t>Photos</a:t>
            </a:r>
          </a:p>
        </p:txBody>
      </p:sp>
      <p:sp>
        <p:nvSpPr>
          <p:cNvPr id="63" name="Text Box 25"/>
          <p:cNvSpPr txBox="1">
            <a:spLocks noChangeArrowheads="1"/>
          </p:cNvSpPr>
          <p:nvPr/>
        </p:nvSpPr>
        <p:spPr bwMode="auto">
          <a:xfrm>
            <a:off x="4419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Friends</a:t>
            </a:r>
          </a:p>
        </p:txBody>
      </p:sp>
      <p:sp>
        <p:nvSpPr>
          <p:cNvPr id="64" name="Rectangle 27"/>
          <p:cNvSpPr>
            <a:spLocks noChangeArrowheads="1"/>
          </p:cNvSpPr>
          <p:nvPr/>
        </p:nvSpPr>
        <p:spPr bwMode="auto">
          <a:xfrm>
            <a:off x="2057400" y="1524000"/>
            <a:ext cx="6019800" cy="838200"/>
          </a:xfrm>
          <a:prstGeom prst="rect">
            <a:avLst/>
          </a:prstGeom>
          <a:solidFill>
            <a:srgbClr val="D9DCE7"/>
          </a:solidFill>
          <a:ln w="9525">
            <a:solidFill>
              <a:srgbClr val="D9DCE7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Text Box 28"/>
          <p:cNvSpPr txBox="1">
            <a:spLocks noChangeArrowheads="1"/>
          </p:cNvSpPr>
          <p:nvPr/>
        </p:nvSpPr>
        <p:spPr bwMode="auto">
          <a:xfrm>
            <a:off x="2133600" y="1600200"/>
            <a:ext cx="167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1400"/>
          </a:p>
        </p:txBody>
      </p:sp>
      <p:sp>
        <p:nvSpPr>
          <p:cNvPr id="66" name="Text Box 29"/>
          <p:cNvSpPr txBox="1">
            <a:spLocks noChangeArrowheads="1"/>
          </p:cNvSpPr>
          <p:nvPr/>
        </p:nvSpPr>
        <p:spPr bwMode="auto">
          <a:xfrm>
            <a:off x="2133600" y="1905000"/>
            <a:ext cx="4953000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1200"/>
          </a:p>
        </p:txBody>
      </p:sp>
      <p:sp>
        <p:nvSpPr>
          <p:cNvPr id="67" name="Text Box 30"/>
          <p:cNvSpPr txBox="1">
            <a:spLocks noChangeArrowheads="1"/>
          </p:cNvSpPr>
          <p:nvPr/>
        </p:nvSpPr>
        <p:spPr bwMode="auto">
          <a:xfrm>
            <a:off x="2133600" y="1600200"/>
            <a:ext cx="23622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>
                <a:solidFill>
                  <a:srgbClr val="343434"/>
                </a:solidFill>
              </a:rPr>
              <a:t>Write something…</a:t>
            </a:r>
          </a:p>
        </p:txBody>
      </p:sp>
      <p:sp>
        <p:nvSpPr>
          <p:cNvPr id="68" name="Text Box 31"/>
          <p:cNvSpPr txBox="1">
            <a:spLocks noChangeArrowheads="1"/>
          </p:cNvSpPr>
          <p:nvPr/>
        </p:nvSpPr>
        <p:spPr bwMode="auto">
          <a:xfrm>
            <a:off x="7162800" y="1905000"/>
            <a:ext cx="685800" cy="244475"/>
          </a:xfrm>
          <a:prstGeom prst="rect">
            <a:avLst/>
          </a:prstGeom>
          <a:solidFill>
            <a:srgbClr val="66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/>
              <a:t>Share</a:t>
            </a:r>
          </a:p>
        </p:txBody>
      </p:sp>
      <p:sp>
        <p:nvSpPr>
          <p:cNvPr id="69" name="Text Box 33"/>
          <p:cNvSpPr txBox="1">
            <a:spLocks noChangeArrowheads="1"/>
          </p:cNvSpPr>
          <p:nvPr/>
        </p:nvSpPr>
        <p:spPr bwMode="auto">
          <a:xfrm>
            <a:off x="152400" y="3352800"/>
            <a:ext cx="1600200" cy="228600"/>
          </a:xfrm>
          <a:prstGeom prst="rect">
            <a:avLst/>
          </a:prstGeom>
          <a:solidFill>
            <a:srgbClr val="EAEC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900"/>
              <a:t>Information</a:t>
            </a:r>
          </a:p>
        </p:txBody>
      </p:sp>
      <p:sp>
        <p:nvSpPr>
          <p:cNvPr id="70" name="Line 32"/>
          <p:cNvSpPr>
            <a:spLocks noChangeShapeType="1"/>
          </p:cNvSpPr>
          <p:nvPr/>
        </p:nvSpPr>
        <p:spPr bwMode="auto">
          <a:xfrm>
            <a:off x="152400" y="33528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Text Box 34"/>
          <p:cNvSpPr txBox="1">
            <a:spLocks noChangeArrowheads="1"/>
          </p:cNvSpPr>
          <p:nvPr/>
        </p:nvSpPr>
        <p:spPr bwMode="auto">
          <a:xfrm>
            <a:off x="152400" y="3657600"/>
            <a:ext cx="16002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800" dirty="0">
                <a:solidFill>
                  <a:srgbClr val="959EBD"/>
                </a:solidFill>
              </a:rPr>
              <a:t>Networks</a:t>
            </a:r>
            <a:r>
              <a:rPr lang="en-US" sz="800" dirty="0">
                <a:solidFill>
                  <a:srgbClr val="D9DCE7"/>
                </a:solidFill>
              </a:rPr>
              <a:t>: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800" dirty="0" smtClean="0"/>
              <a:t>Glendale Jr-</a:t>
            </a:r>
            <a:r>
              <a:rPr lang="en-US" sz="800" dirty="0" err="1" smtClean="0"/>
              <a:t>Sr</a:t>
            </a:r>
            <a:r>
              <a:rPr lang="en-US" sz="800" dirty="0" smtClean="0"/>
              <a:t> High</a:t>
            </a:r>
            <a:endParaRPr lang="en-US" sz="800" dirty="0"/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800" dirty="0">
                <a:solidFill>
                  <a:srgbClr val="959EBD"/>
                </a:solidFill>
              </a:rPr>
              <a:t>Birthday: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800" dirty="0"/>
              <a:t>November, 23, 1992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800" dirty="0">
                <a:solidFill>
                  <a:srgbClr val="959EBD"/>
                </a:solidFill>
              </a:rPr>
              <a:t>Political: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800" dirty="0"/>
              <a:t>I do and say what I want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800" dirty="0">
                <a:solidFill>
                  <a:srgbClr val="959EBD"/>
                </a:solidFill>
              </a:rPr>
              <a:t>Hometown: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800" dirty="0" err="1" smtClean="0"/>
              <a:t>Flinton</a:t>
            </a:r>
            <a:r>
              <a:rPr lang="en-US" sz="800" dirty="0" smtClean="0"/>
              <a:t>, PA</a:t>
            </a:r>
            <a:endParaRPr lang="en-US" sz="800" dirty="0"/>
          </a:p>
        </p:txBody>
      </p:sp>
      <p:sp>
        <p:nvSpPr>
          <p:cNvPr id="72" name="Line 35"/>
          <p:cNvSpPr>
            <a:spLocks noChangeShapeType="1"/>
          </p:cNvSpPr>
          <p:nvPr/>
        </p:nvSpPr>
        <p:spPr bwMode="auto">
          <a:xfrm>
            <a:off x="152400" y="51816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Text Box 36"/>
          <p:cNvSpPr txBox="1">
            <a:spLocks noChangeArrowheads="1"/>
          </p:cNvSpPr>
          <p:nvPr/>
        </p:nvSpPr>
        <p:spPr bwMode="auto">
          <a:xfrm>
            <a:off x="152400" y="5029200"/>
            <a:ext cx="1600200" cy="228600"/>
          </a:xfrm>
          <a:prstGeom prst="rect">
            <a:avLst/>
          </a:prstGeom>
          <a:solidFill>
            <a:srgbClr val="EAEC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900"/>
              <a:t>Friends</a:t>
            </a:r>
          </a:p>
        </p:txBody>
      </p:sp>
      <p:sp>
        <p:nvSpPr>
          <p:cNvPr id="74" name="Text Box 39"/>
          <p:cNvSpPr txBox="1">
            <a:spLocks noChangeArrowheads="1"/>
          </p:cNvSpPr>
          <p:nvPr/>
        </p:nvSpPr>
        <p:spPr bwMode="auto">
          <a:xfrm>
            <a:off x="0" y="5867400"/>
            <a:ext cx="6096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00" dirty="0"/>
              <a:t>  </a:t>
            </a:r>
            <a:r>
              <a:rPr lang="en-US" sz="800" dirty="0" smtClean="0"/>
              <a:t>Mary</a:t>
            </a:r>
            <a:endParaRPr lang="en-US" sz="800" dirty="0"/>
          </a:p>
        </p:txBody>
      </p:sp>
      <p:sp>
        <p:nvSpPr>
          <p:cNvPr id="75" name="Text Box 42"/>
          <p:cNvSpPr txBox="1">
            <a:spLocks noChangeArrowheads="1"/>
          </p:cNvSpPr>
          <p:nvPr/>
        </p:nvSpPr>
        <p:spPr bwMode="auto">
          <a:xfrm>
            <a:off x="685800" y="5867400"/>
            <a:ext cx="4572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00" dirty="0" smtClean="0"/>
              <a:t>Jane</a:t>
            </a:r>
            <a:endParaRPr lang="en-US" sz="800" dirty="0"/>
          </a:p>
        </p:txBody>
      </p:sp>
      <p:sp>
        <p:nvSpPr>
          <p:cNvPr id="76" name="Text Box 45"/>
          <p:cNvSpPr txBox="1">
            <a:spLocks noChangeArrowheads="1"/>
          </p:cNvSpPr>
          <p:nvPr/>
        </p:nvSpPr>
        <p:spPr bwMode="auto">
          <a:xfrm>
            <a:off x="1219200" y="5867400"/>
            <a:ext cx="5334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00" dirty="0" smtClean="0"/>
              <a:t>Katie</a:t>
            </a:r>
            <a:endParaRPr lang="en-US" sz="800" dirty="0"/>
          </a:p>
        </p:txBody>
      </p:sp>
      <p:sp>
        <p:nvSpPr>
          <p:cNvPr id="77" name="Rectangle 54"/>
          <p:cNvSpPr>
            <a:spLocks noChangeArrowheads="1"/>
          </p:cNvSpPr>
          <p:nvPr/>
        </p:nvSpPr>
        <p:spPr bwMode="auto">
          <a:xfrm>
            <a:off x="2590800" y="2590800"/>
            <a:ext cx="449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My name and status  here</a:t>
            </a:r>
            <a:endParaRPr lang="en-US" sz="800" dirty="0"/>
          </a:p>
        </p:txBody>
      </p:sp>
      <p:sp>
        <p:nvSpPr>
          <p:cNvPr id="78" name="Text Box 60"/>
          <p:cNvSpPr txBox="1">
            <a:spLocks noChangeArrowheads="1"/>
          </p:cNvSpPr>
          <p:nvPr/>
        </p:nvSpPr>
        <p:spPr bwMode="auto">
          <a:xfrm>
            <a:off x="2743200" y="5486400"/>
            <a:ext cx="464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79" name="Rectangle 67"/>
          <p:cNvSpPr>
            <a:spLocks noChangeArrowheads="1"/>
          </p:cNvSpPr>
          <p:nvPr/>
        </p:nvSpPr>
        <p:spPr bwMode="auto">
          <a:xfrm>
            <a:off x="2590800" y="3200400"/>
            <a:ext cx="449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My name and status here</a:t>
            </a:r>
            <a:endParaRPr lang="en-US" sz="800" dirty="0"/>
          </a:p>
        </p:txBody>
      </p:sp>
      <p:sp>
        <p:nvSpPr>
          <p:cNvPr id="80" name="Rectangle 70"/>
          <p:cNvSpPr>
            <a:spLocks noChangeArrowheads="1"/>
          </p:cNvSpPr>
          <p:nvPr/>
        </p:nvSpPr>
        <p:spPr bwMode="auto">
          <a:xfrm>
            <a:off x="2590800" y="3962400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My names and status here</a:t>
            </a:r>
            <a:endParaRPr lang="en-US" sz="900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en-US" sz="800" dirty="0"/>
          </a:p>
        </p:txBody>
      </p:sp>
      <p:sp>
        <p:nvSpPr>
          <p:cNvPr id="81" name="Rectangle 73"/>
          <p:cNvSpPr>
            <a:spLocks noChangeArrowheads="1"/>
          </p:cNvSpPr>
          <p:nvPr/>
        </p:nvSpPr>
        <p:spPr bwMode="auto">
          <a:xfrm>
            <a:off x="2590800" y="4572000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Celebrity name and status here</a:t>
            </a:r>
            <a:endParaRPr lang="en-US" sz="900" dirty="0"/>
          </a:p>
        </p:txBody>
      </p:sp>
      <p:sp>
        <p:nvSpPr>
          <p:cNvPr id="82" name="Rectangle 75"/>
          <p:cNvSpPr>
            <a:spLocks noChangeArrowheads="1"/>
          </p:cNvSpPr>
          <p:nvPr/>
        </p:nvSpPr>
        <p:spPr bwMode="auto">
          <a:xfrm>
            <a:off x="2590800" y="5257800"/>
            <a:ext cx="44958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Celebrity name and status here</a:t>
            </a:r>
            <a:endParaRPr lang="en-US" sz="800" dirty="0"/>
          </a:p>
        </p:txBody>
      </p:sp>
      <p:sp>
        <p:nvSpPr>
          <p:cNvPr id="83" name="Rectangle 77"/>
          <p:cNvSpPr>
            <a:spLocks noChangeArrowheads="1"/>
          </p:cNvSpPr>
          <p:nvPr/>
        </p:nvSpPr>
        <p:spPr bwMode="auto">
          <a:xfrm>
            <a:off x="2590800" y="5867399"/>
            <a:ext cx="44958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 smtClean="0"/>
              <a:t>Celebrity name and status here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930768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/>
        </p:nvSpPr>
        <p:spPr bwMode="auto">
          <a:xfrm>
            <a:off x="3352800" y="3048000"/>
            <a:ext cx="3124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133600" y="2895600"/>
            <a:ext cx="1447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900" b="1" dirty="0"/>
              <a:t>Personal Information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EAEC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95400" cy="381000"/>
          </a:xfrm>
          <a:solidFill>
            <a:srgbClr val="666699"/>
          </a:solidFill>
        </p:spPr>
        <p:txBody>
          <a:bodyPr/>
          <a:lstStyle/>
          <a:p>
            <a:pPr eaLnBrk="1" hangingPunct="1"/>
            <a:r>
              <a:rPr lang="en-US" sz="1400" b="1" dirty="0" err="1" smtClean="0">
                <a:solidFill>
                  <a:schemeClr val="bg1"/>
                </a:solidFill>
              </a:rPr>
              <a:t>facebook</a:t>
            </a:r>
            <a:endParaRPr lang="en-US" sz="1400" b="1" dirty="0" smtClean="0">
              <a:solidFill>
                <a:schemeClr val="bg1"/>
              </a:solidFill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685800"/>
            <a:ext cx="6400800" cy="4572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1400" dirty="0" smtClean="0"/>
              <a:t>My celebrity name here and my status</a:t>
            </a:r>
          </a:p>
        </p:txBody>
      </p:sp>
      <p:sp>
        <p:nvSpPr>
          <p:cNvPr id="4103" name="Rectangl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295400" y="0"/>
            <a:ext cx="762000" cy="381000"/>
          </a:xfrm>
          <a:prstGeom prst="rect">
            <a:avLst/>
          </a:prstGeom>
          <a:solidFill>
            <a:srgbClr val="66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Wall</a:t>
            </a:r>
          </a:p>
        </p:txBody>
      </p:sp>
      <p:sp>
        <p:nvSpPr>
          <p:cNvPr id="4104" name="Rectangle 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057400" y="0"/>
            <a:ext cx="838200" cy="381000"/>
          </a:xfrm>
          <a:prstGeom prst="rect">
            <a:avLst/>
          </a:prstGeom>
          <a:solidFill>
            <a:srgbClr val="66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Photos</a:t>
            </a:r>
          </a:p>
        </p:txBody>
      </p:sp>
      <p:sp>
        <p:nvSpPr>
          <p:cNvPr id="4105" name="Rectangle 10"/>
          <p:cNvSpPr>
            <a:spLocks noChangeArrowheads="1"/>
          </p:cNvSpPr>
          <p:nvPr/>
        </p:nvSpPr>
        <p:spPr bwMode="auto">
          <a:xfrm>
            <a:off x="2743200" y="0"/>
            <a:ext cx="1066800" cy="381000"/>
          </a:xfrm>
          <a:prstGeom prst="rect">
            <a:avLst/>
          </a:prstGeom>
          <a:solidFill>
            <a:srgbClr val="66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Messages</a:t>
            </a:r>
          </a:p>
        </p:txBody>
      </p:sp>
      <p:sp>
        <p:nvSpPr>
          <p:cNvPr id="4106" name="Rectangle 11"/>
          <p:cNvSpPr>
            <a:spLocks noChangeArrowheads="1"/>
          </p:cNvSpPr>
          <p:nvPr/>
        </p:nvSpPr>
        <p:spPr bwMode="auto">
          <a:xfrm>
            <a:off x="3695700" y="0"/>
            <a:ext cx="876300" cy="381000"/>
          </a:xfrm>
          <a:prstGeom prst="rect">
            <a:avLst/>
          </a:prstGeom>
          <a:solidFill>
            <a:srgbClr val="66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Friends</a:t>
            </a:r>
          </a:p>
        </p:txBody>
      </p:sp>
      <p:sp>
        <p:nvSpPr>
          <p:cNvPr id="4107" name="Rectangle 12"/>
          <p:cNvSpPr>
            <a:spLocks noChangeArrowheads="1"/>
          </p:cNvSpPr>
          <p:nvPr/>
        </p:nvSpPr>
        <p:spPr bwMode="auto">
          <a:xfrm>
            <a:off x="4495800" y="0"/>
            <a:ext cx="1905000" cy="381000"/>
          </a:xfrm>
          <a:prstGeom prst="rect">
            <a:avLst/>
          </a:prstGeom>
          <a:solidFill>
            <a:srgbClr val="66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4108" name="Rectangle 13"/>
          <p:cNvSpPr>
            <a:spLocks noChangeArrowheads="1"/>
          </p:cNvSpPr>
          <p:nvPr/>
        </p:nvSpPr>
        <p:spPr bwMode="auto">
          <a:xfrm>
            <a:off x="6400800" y="0"/>
            <a:ext cx="1752600" cy="381000"/>
          </a:xfrm>
          <a:prstGeom prst="rect">
            <a:avLst/>
          </a:prstGeom>
          <a:solidFill>
            <a:srgbClr val="66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Celebrity name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4109" name="Rectangle 14"/>
          <p:cNvSpPr>
            <a:spLocks noChangeArrowheads="1"/>
          </p:cNvSpPr>
          <p:nvPr/>
        </p:nvSpPr>
        <p:spPr bwMode="auto">
          <a:xfrm>
            <a:off x="8153400" y="0"/>
            <a:ext cx="990600" cy="381000"/>
          </a:xfrm>
          <a:prstGeom prst="rect">
            <a:avLst/>
          </a:prstGeom>
          <a:solidFill>
            <a:srgbClr val="66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Logout</a:t>
            </a:r>
          </a:p>
        </p:txBody>
      </p:sp>
      <p:sp>
        <p:nvSpPr>
          <p:cNvPr id="4110" name="Text Box 15"/>
          <p:cNvSpPr txBox="1">
            <a:spLocks noChangeArrowheads="1"/>
          </p:cNvSpPr>
          <p:nvPr/>
        </p:nvSpPr>
        <p:spPr bwMode="auto">
          <a:xfrm>
            <a:off x="152400" y="2438400"/>
            <a:ext cx="1600200" cy="19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700" dirty="0"/>
              <a:t>View photos of </a:t>
            </a:r>
          </a:p>
        </p:txBody>
      </p:sp>
      <p:sp>
        <p:nvSpPr>
          <p:cNvPr id="4111" name="Line 16"/>
          <p:cNvSpPr>
            <a:spLocks noChangeShapeType="1"/>
          </p:cNvSpPr>
          <p:nvPr/>
        </p:nvSpPr>
        <p:spPr bwMode="auto">
          <a:xfrm>
            <a:off x="152400" y="26670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2" name="Text Box 17"/>
          <p:cNvSpPr txBox="1">
            <a:spLocks noChangeArrowheads="1"/>
          </p:cNvSpPr>
          <p:nvPr/>
        </p:nvSpPr>
        <p:spPr bwMode="auto">
          <a:xfrm>
            <a:off x="152400" y="2667000"/>
            <a:ext cx="1600200" cy="19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700"/>
              <a:t>Send Miley a message</a:t>
            </a:r>
          </a:p>
        </p:txBody>
      </p:sp>
      <p:sp>
        <p:nvSpPr>
          <p:cNvPr id="4113" name="Text Box 18"/>
          <p:cNvSpPr txBox="1">
            <a:spLocks noChangeArrowheads="1"/>
          </p:cNvSpPr>
          <p:nvPr/>
        </p:nvSpPr>
        <p:spPr bwMode="auto">
          <a:xfrm>
            <a:off x="152400" y="2895600"/>
            <a:ext cx="1600200" cy="19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700"/>
              <a:t>Poke message</a:t>
            </a:r>
          </a:p>
        </p:txBody>
      </p:sp>
      <p:sp>
        <p:nvSpPr>
          <p:cNvPr id="4114" name="Line 19"/>
          <p:cNvSpPr>
            <a:spLocks noChangeShapeType="1"/>
          </p:cNvSpPr>
          <p:nvPr/>
        </p:nvSpPr>
        <p:spPr bwMode="auto">
          <a:xfrm>
            <a:off x="152400" y="28956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5" name="Line 20"/>
          <p:cNvSpPr>
            <a:spLocks noChangeShapeType="1"/>
          </p:cNvSpPr>
          <p:nvPr/>
        </p:nvSpPr>
        <p:spPr bwMode="auto">
          <a:xfrm>
            <a:off x="152400" y="31242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6" name="Text Box 21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057400" y="1143000"/>
            <a:ext cx="838200" cy="244475"/>
          </a:xfrm>
          <a:prstGeom prst="rect">
            <a:avLst/>
          </a:prstGeom>
          <a:solidFill>
            <a:srgbClr val="D9DCE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000">
                <a:solidFill>
                  <a:schemeClr val="accent2"/>
                </a:solidFill>
              </a:rPr>
              <a:t>Wall</a:t>
            </a:r>
          </a:p>
        </p:txBody>
      </p:sp>
      <p:sp>
        <p:nvSpPr>
          <p:cNvPr id="4117" name="Text Box 22"/>
          <p:cNvSpPr txBox="1">
            <a:spLocks noChangeArrowheads="1"/>
          </p:cNvSpPr>
          <p:nvPr/>
        </p:nvSpPr>
        <p:spPr bwMode="auto">
          <a:xfrm>
            <a:off x="2895600" y="1143000"/>
            <a:ext cx="762000" cy="25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Info</a:t>
            </a:r>
          </a:p>
        </p:txBody>
      </p:sp>
      <p:sp>
        <p:nvSpPr>
          <p:cNvPr id="4118" name="Text Box 23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3657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Photos</a:t>
            </a:r>
          </a:p>
        </p:txBody>
      </p:sp>
      <p:sp>
        <p:nvSpPr>
          <p:cNvPr id="4119" name="Text Box 24"/>
          <p:cNvSpPr txBox="1">
            <a:spLocks noChangeArrowheads="1"/>
          </p:cNvSpPr>
          <p:nvPr/>
        </p:nvSpPr>
        <p:spPr bwMode="auto">
          <a:xfrm>
            <a:off x="4419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Friends</a:t>
            </a:r>
          </a:p>
        </p:txBody>
      </p:sp>
      <p:sp>
        <p:nvSpPr>
          <p:cNvPr id="4120" name="Text Box 25"/>
          <p:cNvSpPr txBox="1">
            <a:spLocks noChangeArrowheads="1"/>
          </p:cNvSpPr>
          <p:nvPr/>
        </p:nvSpPr>
        <p:spPr bwMode="auto">
          <a:xfrm>
            <a:off x="2133600" y="1600200"/>
            <a:ext cx="167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1400"/>
          </a:p>
        </p:txBody>
      </p:sp>
      <p:sp>
        <p:nvSpPr>
          <p:cNvPr id="4121" name="Text Box 26"/>
          <p:cNvSpPr txBox="1">
            <a:spLocks noChangeArrowheads="1"/>
          </p:cNvSpPr>
          <p:nvPr/>
        </p:nvSpPr>
        <p:spPr bwMode="auto">
          <a:xfrm>
            <a:off x="2133600" y="1905000"/>
            <a:ext cx="4953000" cy="274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1200"/>
          </a:p>
        </p:txBody>
      </p:sp>
      <p:sp>
        <p:nvSpPr>
          <p:cNvPr id="4122" name="Text Box 27"/>
          <p:cNvSpPr txBox="1">
            <a:spLocks noChangeArrowheads="1"/>
          </p:cNvSpPr>
          <p:nvPr/>
        </p:nvSpPr>
        <p:spPr bwMode="auto">
          <a:xfrm>
            <a:off x="2133600" y="1600200"/>
            <a:ext cx="12192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900" b="1"/>
              <a:t>Basic Information</a:t>
            </a:r>
          </a:p>
        </p:txBody>
      </p:sp>
      <p:sp>
        <p:nvSpPr>
          <p:cNvPr id="4123" name="Text Box 28"/>
          <p:cNvSpPr txBox="1">
            <a:spLocks noChangeArrowheads="1"/>
          </p:cNvSpPr>
          <p:nvPr/>
        </p:nvSpPr>
        <p:spPr bwMode="auto">
          <a:xfrm>
            <a:off x="152400" y="3276600"/>
            <a:ext cx="1600200" cy="228600"/>
          </a:xfrm>
          <a:prstGeom prst="rect">
            <a:avLst/>
          </a:prstGeom>
          <a:solidFill>
            <a:srgbClr val="EAEC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900"/>
              <a:t>Information</a:t>
            </a:r>
          </a:p>
        </p:txBody>
      </p:sp>
      <p:sp>
        <p:nvSpPr>
          <p:cNvPr id="4124" name="Line 29"/>
          <p:cNvSpPr>
            <a:spLocks noChangeShapeType="1"/>
          </p:cNvSpPr>
          <p:nvPr/>
        </p:nvSpPr>
        <p:spPr bwMode="auto">
          <a:xfrm>
            <a:off x="152400" y="32766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5" name="Text Box 30"/>
          <p:cNvSpPr txBox="1">
            <a:spLocks noChangeArrowheads="1"/>
          </p:cNvSpPr>
          <p:nvPr/>
        </p:nvSpPr>
        <p:spPr bwMode="auto">
          <a:xfrm>
            <a:off x="152400" y="3581400"/>
            <a:ext cx="19050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800" dirty="0">
                <a:solidFill>
                  <a:srgbClr val="959EBD"/>
                </a:solidFill>
              </a:rPr>
              <a:t>Networks</a:t>
            </a:r>
            <a:r>
              <a:rPr lang="en-US" sz="800" dirty="0">
                <a:solidFill>
                  <a:srgbClr val="D9DCE7"/>
                </a:solidFill>
              </a:rPr>
              <a:t>: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800" dirty="0" smtClean="0"/>
              <a:t>St. Louis, MO</a:t>
            </a:r>
            <a:endParaRPr lang="en-US" sz="800" dirty="0"/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800" dirty="0">
                <a:solidFill>
                  <a:srgbClr val="959EBD"/>
                </a:solidFill>
              </a:rPr>
              <a:t>Birthday: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800" dirty="0"/>
              <a:t>November 23, </a:t>
            </a:r>
            <a:r>
              <a:rPr lang="en-US" sz="800" dirty="0" smtClean="0"/>
              <a:t>1995</a:t>
            </a:r>
            <a:endParaRPr lang="en-US" sz="800" dirty="0"/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800" dirty="0">
                <a:solidFill>
                  <a:srgbClr val="959EBD"/>
                </a:solidFill>
              </a:rPr>
              <a:t>Political: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800" dirty="0"/>
              <a:t>I do what I want, and say what I want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800" dirty="0">
                <a:solidFill>
                  <a:srgbClr val="959EBD"/>
                </a:solidFill>
              </a:rPr>
              <a:t>Hometown: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800" dirty="0" smtClean="0"/>
              <a:t>St. Louis Mo</a:t>
            </a:r>
            <a:endParaRPr lang="en-US" sz="800" dirty="0"/>
          </a:p>
        </p:txBody>
      </p:sp>
      <p:sp>
        <p:nvSpPr>
          <p:cNvPr id="4126" name="Line 31"/>
          <p:cNvSpPr>
            <a:spLocks noChangeShapeType="1"/>
          </p:cNvSpPr>
          <p:nvPr/>
        </p:nvSpPr>
        <p:spPr bwMode="auto">
          <a:xfrm>
            <a:off x="152400" y="48768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7" name="Text Box 32"/>
          <p:cNvSpPr txBox="1">
            <a:spLocks noChangeArrowheads="1"/>
          </p:cNvSpPr>
          <p:nvPr/>
        </p:nvSpPr>
        <p:spPr bwMode="auto">
          <a:xfrm>
            <a:off x="152400" y="4876800"/>
            <a:ext cx="1600200" cy="228600"/>
          </a:xfrm>
          <a:prstGeom prst="rect">
            <a:avLst/>
          </a:prstGeom>
          <a:solidFill>
            <a:srgbClr val="EAEC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900"/>
              <a:t>Photos</a:t>
            </a:r>
          </a:p>
        </p:txBody>
      </p:sp>
      <p:sp>
        <p:nvSpPr>
          <p:cNvPr id="4128" name="Line 33"/>
          <p:cNvSpPr>
            <a:spLocks noChangeShapeType="1"/>
          </p:cNvSpPr>
          <p:nvPr/>
        </p:nvSpPr>
        <p:spPr bwMode="auto">
          <a:xfrm>
            <a:off x="3200400" y="1752600"/>
            <a:ext cx="32004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9" name="Text Box 34"/>
          <p:cNvSpPr txBox="1">
            <a:spLocks noChangeArrowheads="1"/>
          </p:cNvSpPr>
          <p:nvPr/>
        </p:nvSpPr>
        <p:spPr bwMode="auto">
          <a:xfrm>
            <a:off x="2133600" y="1905000"/>
            <a:ext cx="3124200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800" dirty="0">
                <a:solidFill>
                  <a:srgbClr val="959EBD"/>
                </a:solidFill>
              </a:rPr>
              <a:t>Networks:</a:t>
            </a:r>
            <a:r>
              <a:rPr lang="en-US" sz="800" dirty="0"/>
              <a:t>         	          </a:t>
            </a:r>
            <a:r>
              <a:rPr lang="en-US" sz="800" dirty="0" smtClean="0"/>
              <a:t>St. Louis, MO</a:t>
            </a:r>
            <a:endParaRPr lang="en-US" sz="800" dirty="0"/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800" dirty="0">
                <a:solidFill>
                  <a:srgbClr val="959EBD"/>
                </a:solidFill>
              </a:rPr>
              <a:t>Sex:</a:t>
            </a:r>
            <a:r>
              <a:rPr lang="en-US" sz="800" dirty="0"/>
              <a:t>                  	          Female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800" dirty="0">
                <a:solidFill>
                  <a:srgbClr val="959EBD"/>
                </a:solidFill>
              </a:rPr>
              <a:t>Birthday:</a:t>
            </a:r>
            <a:r>
              <a:rPr lang="en-US" sz="800" dirty="0"/>
              <a:t>           	          November 23, </a:t>
            </a:r>
            <a:r>
              <a:rPr lang="en-US" sz="800" dirty="0" smtClean="0"/>
              <a:t>1995</a:t>
            </a:r>
            <a:endParaRPr lang="en-US" sz="800" dirty="0"/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800" dirty="0">
                <a:solidFill>
                  <a:srgbClr val="959EBD"/>
                </a:solidFill>
              </a:rPr>
              <a:t>Hometown:</a:t>
            </a:r>
            <a:r>
              <a:rPr lang="en-US" sz="800" dirty="0"/>
              <a:t>       	          </a:t>
            </a:r>
            <a:r>
              <a:rPr lang="en-US" sz="800" dirty="0" smtClean="0"/>
              <a:t>Midwest Girl </a:t>
            </a:r>
            <a:endParaRPr lang="en-US" sz="800" dirty="0"/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800" dirty="0">
                <a:solidFill>
                  <a:srgbClr val="959EBD"/>
                </a:solidFill>
              </a:rPr>
              <a:t>Relationship Status:</a:t>
            </a:r>
            <a:r>
              <a:rPr lang="en-US" sz="800" dirty="0"/>
              <a:t>          It’s complicated ;)</a:t>
            </a:r>
            <a:endParaRPr lang="en-US" sz="800" dirty="0">
              <a:solidFill>
                <a:schemeClr val="accent2"/>
              </a:solidFill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800" dirty="0">
                <a:solidFill>
                  <a:srgbClr val="959EBD"/>
                </a:solidFill>
              </a:rPr>
              <a:t>Political Views:</a:t>
            </a:r>
            <a:r>
              <a:rPr lang="en-US" sz="800" dirty="0"/>
              <a:t>	          I do and say what I want </a:t>
            </a:r>
          </a:p>
        </p:txBody>
      </p:sp>
      <p:sp>
        <p:nvSpPr>
          <p:cNvPr id="4130" name="Text Box 35"/>
          <p:cNvSpPr txBox="1">
            <a:spLocks noChangeArrowheads="1"/>
          </p:cNvSpPr>
          <p:nvPr/>
        </p:nvSpPr>
        <p:spPr bwMode="auto">
          <a:xfrm>
            <a:off x="2133600" y="3200400"/>
            <a:ext cx="4495800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00" dirty="0">
                <a:solidFill>
                  <a:srgbClr val="959EBD"/>
                </a:solidFill>
              </a:rPr>
              <a:t>Activities:</a:t>
            </a:r>
            <a:r>
              <a:rPr lang="en-US" sz="800" dirty="0"/>
              <a:t>         	          </a:t>
            </a:r>
            <a:r>
              <a:rPr lang="en-US" sz="800" dirty="0" smtClean="0"/>
              <a:t>I love to go out and be with friends…I love to sing and dance .. Put 	           whatever activities you want here</a:t>
            </a:r>
            <a:endParaRPr lang="en-US" sz="800" dirty="0"/>
          </a:p>
          <a:p>
            <a:pPr eaLnBrk="1" hangingPunct="1">
              <a:spcBef>
                <a:spcPct val="50000"/>
              </a:spcBef>
            </a:pPr>
            <a:r>
              <a:rPr lang="en-US" sz="800" dirty="0">
                <a:solidFill>
                  <a:srgbClr val="959EBD"/>
                </a:solidFill>
              </a:rPr>
              <a:t>Interests:</a:t>
            </a:r>
            <a:r>
              <a:rPr lang="en-US" sz="800" dirty="0"/>
              <a:t>                           Singing, acting, tweeting, being creative </a:t>
            </a:r>
          </a:p>
          <a:p>
            <a:pPr eaLnBrk="1" hangingPunct="1">
              <a:spcBef>
                <a:spcPct val="50000"/>
              </a:spcBef>
            </a:pPr>
            <a:r>
              <a:rPr lang="en-US" sz="800" dirty="0">
                <a:solidFill>
                  <a:srgbClr val="959EBD"/>
                </a:solidFill>
              </a:rPr>
              <a:t>Favorite Music:</a:t>
            </a:r>
            <a:r>
              <a:rPr lang="en-US" sz="800" dirty="0"/>
              <a:t>                  </a:t>
            </a:r>
            <a:r>
              <a:rPr lang="en-US" sz="800" dirty="0" smtClean="0"/>
              <a:t>I LOVE MUSIC</a:t>
            </a:r>
            <a:endParaRPr lang="en-US" sz="800" dirty="0"/>
          </a:p>
          <a:p>
            <a:pPr eaLnBrk="1" hangingPunct="1">
              <a:spcBef>
                <a:spcPct val="50000"/>
              </a:spcBef>
            </a:pPr>
            <a:r>
              <a:rPr lang="en-US" sz="800" dirty="0" smtClean="0">
                <a:solidFill>
                  <a:srgbClr val="959EBD"/>
                </a:solidFill>
              </a:rPr>
              <a:t>Favorite </a:t>
            </a:r>
            <a:r>
              <a:rPr lang="en-US" sz="800" dirty="0">
                <a:solidFill>
                  <a:srgbClr val="959EBD"/>
                </a:solidFill>
              </a:rPr>
              <a:t>Movies:</a:t>
            </a:r>
            <a:r>
              <a:rPr lang="en-US" sz="800" dirty="0"/>
              <a:t>                </a:t>
            </a:r>
            <a:r>
              <a:rPr lang="en-US" sz="800" dirty="0" smtClean="0"/>
              <a:t>You can put any movie here</a:t>
            </a:r>
            <a:endParaRPr lang="en-US" sz="800" dirty="0"/>
          </a:p>
          <a:p>
            <a:pPr eaLnBrk="1" hangingPunct="1">
              <a:spcBef>
                <a:spcPct val="50000"/>
              </a:spcBef>
            </a:pPr>
            <a:r>
              <a:rPr lang="en-US" sz="800" dirty="0">
                <a:solidFill>
                  <a:srgbClr val="959EBD"/>
                </a:solidFill>
              </a:rPr>
              <a:t>Favorite TV Shows:	          </a:t>
            </a:r>
            <a:r>
              <a:rPr lang="en-US" sz="800" dirty="0" smtClean="0"/>
              <a:t>You can put any TV show here</a:t>
            </a:r>
          </a:p>
          <a:p>
            <a:pPr eaLnBrk="1" hangingPunct="1">
              <a:spcBef>
                <a:spcPct val="50000"/>
              </a:spcBef>
            </a:pPr>
            <a:r>
              <a:rPr lang="en-US" sz="800" dirty="0" smtClean="0">
                <a:solidFill>
                  <a:srgbClr val="959EBD"/>
                </a:solidFill>
              </a:rPr>
              <a:t>Favorite </a:t>
            </a:r>
            <a:r>
              <a:rPr lang="en-US" sz="800" dirty="0">
                <a:solidFill>
                  <a:srgbClr val="959EBD"/>
                </a:solidFill>
              </a:rPr>
              <a:t>Books:</a:t>
            </a:r>
            <a:r>
              <a:rPr lang="en-US" sz="800" dirty="0"/>
              <a:t>	          </a:t>
            </a:r>
            <a:r>
              <a:rPr lang="en-US" sz="800" dirty="0" smtClean="0"/>
              <a:t>put any book here</a:t>
            </a:r>
            <a:endParaRPr lang="en-US" sz="800" dirty="0"/>
          </a:p>
        </p:txBody>
      </p:sp>
      <p:sp>
        <p:nvSpPr>
          <p:cNvPr id="4131" name="Text Box 37"/>
          <p:cNvSpPr txBox="1">
            <a:spLocks noChangeArrowheads="1"/>
          </p:cNvSpPr>
          <p:nvPr/>
        </p:nvSpPr>
        <p:spPr bwMode="auto">
          <a:xfrm>
            <a:off x="838200" y="5486400"/>
            <a:ext cx="838200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50000"/>
              </a:spcBef>
            </a:pPr>
            <a:r>
              <a:rPr lang="en-US" sz="800" dirty="0" smtClean="0">
                <a:solidFill>
                  <a:schemeClr val="accent2"/>
                </a:solidFill>
              </a:rPr>
              <a:t>Album Title</a:t>
            </a:r>
            <a:endParaRPr lang="en-US" sz="800" dirty="0">
              <a:solidFill>
                <a:schemeClr val="accent2"/>
              </a:solidFill>
            </a:endParaRPr>
          </a:p>
          <a:p>
            <a:pPr eaLnBrk="1" hangingPunct="1">
              <a:lnSpc>
                <a:spcPct val="85000"/>
              </a:lnSpc>
              <a:spcBef>
                <a:spcPct val="50000"/>
              </a:spcBef>
            </a:pPr>
            <a:r>
              <a:rPr lang="en-US" sz="800" dirty="0"/>
              <a:t>Updated 2 years ago</a:t>
            </a:r>
          </a:p>
        </p:txBody>
      </p:sp>
      <p:sp>
        <p:nvSpPr>
          <p:cNvPr id="4132" name="Text Box 38"/>
          <p:cNvSpPr txBox="1">
            <a:spLocks noChangeArrowheads="1"/>
          </p:cNvSpPr>
          <p:nvPr/>
        </p:nvSpPr>
        <p:spPr bwMode="auto">
          <a:xfrm>
            <a:off x="152400" y="5105400"/>
            <a:ext cx="838200" cy="19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700"/>
              <a:t>2 Albums</a:t>
            </a:r>
          </a:p>
        </p:txBody>
      </p:sp>
      <p:sp>
        <p:nvSpPr>
          <p:cNvPr id="4133" name="Text Box 40"/>
          <p:cNvSpPr txBox="1">
            <a:spLocks noChangeArrowheads="1"/>
          </p:cNvSpPr>
          <p:nvPr/>
        </p:nvSpPr>
        <p:spPr bwMode="auto">
          <a:xfrm>
            <a:off x="838200" y="6172200"/>
            <a:ext cx="990600" cy="467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50000"/>
              </a:spcBef>
            </a:pPr>
            <a:r>
              <a:rPr lang="en-US" sz="800" dirty="0" smtClean="0"/>
              <a:t>Title of Album</a:t>
            </a:r>
          </a:p>
          <a:p>
            <a:pPr eaLnBrk="1" hangingPunct="1">
              <a:lnSpc>
                <a:spcPct val="85000"/>
              </a:lnSpc>
              <a:spcBef>
                <a:spcPct val="50000"/>
              </a:spcBef>
            </a:pPr>
            <a:r>
              <a:rPr lang="en-US" sz="800" dirty="0" smtClean="0"/>
              <a:t>Updated </a:t>
            </a:r>
            <a:r>
              <a:rPr lang="en-US" sz="800" dirty="0"/>
              <a:t>two months ago</a:t>
            </a:r>
          </a:p>
        </p:txBody>
      </p:sp>
      <p:sp>
        <p:nvSpPr>
          <p:cNvPr id="4134" name="Text Box 41"/>
          <p:cNvSpPr txBox="1">
            <a:spLocks noChangeArrowheads="1"/>
          </p:cNvSpPr>
          <p:nvPr/>
        </p:nvSpPr>
        <p:spPr bwMode="auto">
          <a:xfrm>
            <a:off x="2133600" y="4800600"/>
            <a:ext cx="1447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900" b="1"/>
              <a:t>Contact Information</a:t>
            </a:r>
          </a:p>
        </p:txBody>
      </p:sp>
      <p:sp>
        <p:nvSpPr>
          <p:cNvPr id="4135" name="Line 42"/>
          <p:cNvSpPr>
            <a:spLocks noChangeShapeType="1"/>
          </p:cNvSpPr>
          <p:nvPr/>
        </p:nvSpPr>
        <p:spPr bwMode="auto">
          <a:xfrm>
            <a:off x="3276600" y="4953000"/>
            <a:ext cx="32004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6" name="Text Box 43"/>
          <p:cNvSpPr txBox="1">
            <a:spLocks noChangeArrowheads="1"/>
          </p:cNvSpPr>
          <p:nvPr/>
        </p:nvSpPr>
        <p:spPr bwMode="auto">
          <a:xfrm>
            <a:off x="2133600" y="5105400"/>
            <a:ext cx="42672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00" dirty="0">
                <a:solidFill>
                  <a:srgbClr val="959EBD"/>
                </a:solidFill>
              </a:rPr>
              <a:t>Address:	         </a:t>
            </a:r>
            <a:r>
              <a:rPr lang="en-US" sz="800" dirty="0"/>
              <a:t>Wouldn’t you like to know?  ;)</a:t>
            </a:r>
          </a:p>
          <a:p>
            <a:pPr eaLnBrk="1" hangingPunct="1">
              <a:spcBef>
                <a:spcPct val="50000"/>
              </a:spcBef>
            </a:pPr>
            <a:r>
              <a:rPr lang="en-US" sz="800" dirty="0">
                <a:solidFill>
                  <a:srgbClr val="959EBD"/>
                </a:solidFill>
              </a:rPr>
              <a:t>Phone Number:	</a:t>
            </a:r>
            <a:r>
              <a:rPr lang="en-US" sz="800" dirty="0"/>
              <a:t>         If you are friends with me you know my number, if you need my 	         number you can send me a private message .. But ill give you 	            the first few digits… (636) 939…..</a:t>
            </a:r>
          </a:p>
        </p:txBody>
      </p:sp>
    </p:spTree>
    <p:extLst>
      <p:ext uri="{BB962C8B-B14F-4D97-AF65-F5344CB8AC3E}">
        <p14:creationId xmlns:p14="http://schemas.microsoft.com/office/powerpoint/2010/main" val="111542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685800" y="4953000"/>
            <a:ext cx="4038600" cy="1676400"/>
          </a:xfrm>
          <a:prstGeom prst="rect">
            <a:avLst/>
          </a:prstGeom>
          <a:solidFill>
            <a:srgbClr val="EDEEF3"/>
          </a:solidFill>
          <a:ln w="9525">
            <a:solidFill>
              <a:srgbClr val="D9DCE7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685800" y="4953000"/>
            <a:ext cx="2895600" cy="1676400"/>
          </a:xfrm>
          <a:prstGeom prst="rect">
            <a:avLst/>
          </a:prstGeom>
          <a:solidFill>
            <a:srgbClr val="F8F8FA"/>
          </a:solidFill>
          <a:ln w="9525">
            <a:solidFill>
              <a:srgbClr val="D9DCE7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EAEC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95400" cy="381000"/>
          </a:xfrm>
          <a:solidFill>
            <a:srgbClr val="666699"/>
          </a:solidFill>
        </p:spPr>
        <p:txBody>
          <a:bodyPr/>
          <a:lstStyle/>
          <a:p>
            <a:pPr eaLnBrk="1" hangingPunct="1"/>
            <a:r>
              <a:rPr lang="en-US" sz="1400" b="1" smtClean="0">
                <a:solidFill>
                  <a:schemeClr val="bg1"/>
                </a:solidFill>
              </a:rPr>
              <a:t>facebook</a:t>
            </a:r>
          </a:p>
        </p:txBody>
      </p:sp>
      <p:sp>
        <p:nvSpPr>
          <p:cNvPr id="5126" name="Rectangle 7"/>
          <p:cNvSpPr>
            <a:spLocks noChangeArrowheads="1"/>
          </p:cNvSpPr>
          <p:nvPr/>
        </p:nvSpPr>
        <p:spPr bwMode="auto">
          <a:xfrm>
            <a:off x="1295400" y="0"/>
            <a:ext cx="762000" cy="381000"/>
          </a:xfrm>
          <a:prstGeom prst="rect">
            <a:avLst/>
          </a:prstGeom>
          <a:solidFill>
            <a:srgbClr val="66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Wall</a:t>
            </a:r>
          </a:p>
        </p:txBody>
      </p:sp>
      <p:sp>
        <p:nvSpPr>
          <p:cNvPr id="5127" name="Rectangle 8"/>
          <p:cNvSpPr>
            <a:spLocks noChangeArrowheads="1"/>
          </p:cNvSpPr>
          <p:nvPr/>
        </p:nvSpPr>
        <p:spPr bwMode="auto">
          <a:xfrm>
            <a:off x="2057400" y="0"/>
            <a:ext cx="838200" cy="381000"/>
          </a:xfrm>
          <a:prstGeom prst="rect">
            <a:avLst/>
          </a:prstGeom>
          <a:solidFill>
            <a:srgbClr val="66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Photos</a:t>
            </a:r>
          </a:p>
        </p:txBody>
      </p:sp>
      <p:sp>
        <p:nvSpPr>
          <p:cNvPr id="5128" name="Rectangle 9"/>
          <p:cNvSpPr>
            <a:spLocks noChangeArrowheads="1"/>
          </p:cNvSpPr>
          <p:nvPr/>
        </p:nvSpPr>
        <p:spPr bwMode="auto">
          <a:xfrm>
            <a:off x="2895600" y="0"/>
            <a:ext cx="762000" cy="381000"/>
          </a:xfrm>
          <a:prstGeom prst="rect">
            <a:avLst/>
          </a:prstGeom>
          <a:solidFill>
            <a:srgbClr val="66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Flair</a:t>
            </a:r>
          </a:p>
        </p:txBody>
      </p:sp>
      <p:sp>
        <p:nvSpPr>
          <p:cNvPr id="5129" name="Rectangle 10"/>
          <p:cNvSpPr>
            <a:spLocks noChangeArrowheads="1"/>
          </p:cNvSpPr>
          <p:nvPr/>
        </p:nvSpPr>
        <p:spPr bwMode="auto">
          <a:xfrm>
            <a:off x="3657600" y="0"/>
            <a:ext cx="838200" cy="381000"/>
          </a:xfrm>
          <a:prstGeom prst="rect">
            <a:avLst/>
          </a:prstGeom>
          <a:solidFill>
            <a:srgbClr val="66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Boxes</a:t>
            </a:r>
          </a:p>
        </p:txBody>
      </p:sp>
      <p:sp>
        <p:nvSpPr>
          <p:cNvPr id="5130" name="Rectangle 11"/>
          <p:cNvSpPr>
            <a:spLocks noChangeArrowheads="1"/>
          </p:cNvSpPr>
          <p:nvPr/>
        </p:nvSpPr>
        <p:spPr bwMode="auto">
          <a:xfrm>
            <a:off x="4495800" y="0"/>
            <a:ext cx="1905000" cy="381000"/>
          </a:xfrm>
          <a:prstGeom prst="rect">
            <a:avLst/>
          </a:prstGeom>
          <a:solidFill>
            <a:srgbClr val="66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5131" name="Rectangle 12"/>
          <p:cNvSpPr>
            <a:spLocks noChangeArrowheads="1"/>
          </p:cNvSpPr>
          <p:nvPr/>
        </p:nvSpPr>
        <p:spPr bwMode="auto">
          <a:xfrm>
            <a:off x="6400800" y="0"/>
            <a:ext cx="1752600" cy="381000"/>
          </a:xfrm>
          <a:prstGeom prst="rect">
            <a:avLst/>
          </a:prstGeom>
          <a:solidFill>
            <a:srgbClr val="66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Celebrity name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132" name="Rectangle 13"/>
          <p:cNvSpPr>
            <a:spLocks noChangeArrowheads="1"/>
          </p:cNvSpPr>
          <p:nvPr/>
        </p:nvSpPr>
        <p:spPr bwMode="auto">
          <a:xfrm>
            <a:off x="8153400" y="0"/>
            <a:ext cx="990600" cy="381000"/>
          </a:xfrm>
          <a:prstGeom prst="rect">
            <a:avLst/>
          </a:prstGeom>
          <a:solidFill>
            <a:srgbClr val="66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Logout</a:t>
            </a:r>
          </a:p>
        </p:txBody>
      </p:sp>
      <p:sp>
        <p:nvSpPr>
          <p:cNvPr id="5133" name="Text Box 1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1143000"/>
            <a:ext cx="8382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Wall</a:t>
            </a:r>
          </a:p>
        </p:txBody>
      </p:sp>
      <p:sp>
        <p:nvSpPr>
          <p:cNvPr id="5134" name="Text Box 15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6764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Info</a:t>
            </a:r>
          </a:p>
        </p:txBody>
      </p:sp>
      <p:sp>
        <p:nvSpPr>
          <p:cNvPr id="5135" name="Text Box 16"/>
          <p:cNvSpPr txBox="1">
            <a:spLocks noChangeArrowheads="1"/>
          </p:cNvSpPr>
          <p:nvPr/>
        </p:nvSpPr>
        <p:spPr bwMode="auto">
          <a:xfrm>
            <a:off x="2438400" y="1143000"/>
            <a:ext cx="762000" cy="25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Photos</a:t>
            </a:r>
          </a:p>
        </p:txBody>
      </p:sp>
      <p:sp>
        <p:nvSpPr>
          <p:cNvPr id="5136" name="Text Box 17"/>
          <p:cNvSpPr txBox="1">
            <a:spLocks noChangeArrowheads="1"/>
          </p:cNvSpPr>
          <p:nvPr/>
        </p:nvSpPr>
        <p:spPr bwMode="auto">
          <a:xfrm>
            <a:off x="32004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Friends</a:t>
            </a:r>
          </a:p>
        </p:txBody>
      </p:sp>
      <p:sp>
        <p:nvSpPr>
          <p:cNvPr id="5137" name="Rectangle 18"/>
          <p:cNvSpPr>
            <a:spLocks noChangeArrowheads="1"/>
          </p:cNvSpPr>
          <p:nvPr/>
        </p:nvSpPr>
        <p:spPr bwMode="auto">
          <a:xfrm>
            <a:off x="685800" y="1752600"/>
            <a:ext cx="7467600" cy="2819400"/>
          </a:xfrm>
          <a:prstGeom prst="rect">
            <a:avLst/>
          </a:prstGeom>
          <a:solidFill>
            <a:srgbClr val="EDEEF3"/>
          </a:solidFill>
          <a:ln w="9525">
            <a:solidFill>
              <a:srgbClr val="D9DCE7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138" name="Text Box 19"/>
          <p:cNvSpPr txBox="1">
            <a:spLocks noChangeArrowheads="1"/>
          </p:cNvSpPr>
          <p:nvPr/>
        </p:nvSpPr>
        <p:spPr bwMode="auto">
          <a:xfrm>
            <a:off x="2133600" y="1600200"/>
            <a:ext cx="167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1400"/>
          </a:p>
        </p:txBody>
      </p:sp>
      <p:sp>
        <p:nvSpPr>
          <p:cNvPr id="5139" name="Text Box 20"/>
          <p:cNvSpPr txBox="1">
            <a:spLocks noChangeArrowheads="1"/>
          </p:cNvSpPr>
          <p:nvPr/>
        </p:nvSpPr>
        <p:spPr bwMode="auto">
          <a:xfrm>
            <a:off x="685800" y="1524000"/>
            <a:ext cx="1905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 b="1" dirty="0"/>
              <a:t>Photos of </a:t>
            </a:r>
            <a:r>
              <a:rPr lang="en-US" sz="1000" b="1" dirty="0" smtClean="0"/>
              <a:t>Celebrity </a:t>
            </a:r>
            <a:r>
              <a:rPr lang="en-US" sz="800" dirty="0" smtClean="0"/>
              <a:t>7 </a:t>
            </a:r>
            <a:r>
              <a:rPr lang="en-US" sz="800" dirty="0"/>
              <a:t>Photos</a:t>
            </a:r>
            <a:endParaRPr lang="en-US" sz="1000" dirty="0"/>
          </a:p>
        </p:txBody>
      </p:sp>
      <p:sp>
        <p:nvSpPr>
          <p:cNvPr id="5140" name="Text Box 31"/>
          <p:cNvSpPr txBox="1">
            <a:spLocks noChangeArrowheads="1"/>
          </p:cNvSpPr>
          <p:nvPr/>
        </p:nvSpPr>
        <p:spPr bwMode="auto">
          <a:xfrm>
            <a:off x="685800" y="4724400"/>
            <a:ext cx="19050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 b="1" dirty="0" smtClean="0"/>
              <a:t>Person Albums</a:t>
            </a:r>
            <a:r>
              <a:rPr lang="en-US" sz="1000" dirty="0" smtClean="0"/>
              <a:t> </a:t>
            </a:r>
            <a:r>
              <a:rPr lang="en-US" sz="800" dirty="0" smtClean="0"/>
              <a:t> </a:t>
            </a:r>
            <a:r>
              <a:rPr lang="en-US" sz="800" dirty="0"/>
              <a:t>2 Photo Alums </a:t>
            </a:r>
            <a:endParaRPr lang="en-US" sz="1000" dirty="0"/>
          </a:p>
        </p:txBody>
      </p:sp>
      <p:sp>
        <p:nvSpPr>
          <p:cNvPr id="5141" name="Text Box 33"/>
          <p:cNvSpPr txBox="1">
            <a:spLocks noChangeArrowheads="1"/>
          </p:cNvSpPr>
          <p:nvPr/>
        </p:nvSpPr>
        <p:spPr bwMode="auto">
          <a:xfrm>
            <a:off x="685800" y="6324600"/>
            <a:ext cx="121602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800" b="1" dirty="0" smtClean="0"/>
              <a:t>Title of Album</a:t>
            </a:r>
            <a:endParaRPr lang="en-US" sz="800" dirty="0"/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800" dirty="0"/>
              <a:t>5 photos</a:t>
            </a:r>
          </a:p>
        </p:txBody>
      </p:sp>
      <p:sp>
        <p:nvSpPr>
          <p:cNvPr id="5142" name="Text Box 34"/>
          <p:cNvSpPr txBox="1">
            <a:spLocks noChangeArrowheads="1"/>
          </p:cNvSpPr>
          <p:nvPr/>
        </p:nvSpPr>
        <p:spPr bwMode="auto">
          <a:xfrm>
            <a:off x="2057400" y="6324600"/>
            <a:ext cx="129540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800" b="1" dirty="0" smtClean="0"/>
              <a:t>Title of Album </a:t>
            </a:r>
            <a:endParaRPr lang="en-US" sz="800" b="1" dirty="0"/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800" b="1" dirty="0"/>
              <a:t>5 photos</a:t>
            </a:r>
            <a:endParaRPr lang="en-US" sz="800" dirty="0"/>
          </a:p>
        </p:txBody>
      </p:sp>
      <p:sp>
        <p:nvSpPr>
          <p:cNvPr id="5143" name="Text Box 35"/>
          <p:cNvSpPr txBox="1">
            <a:spLocks noChangeArrowheads="1"/>
          </p:cNvSpPr>
          <p:nvPr/>
        </p:nvSpPr>
        <p:spPr bwMode="auto">
          <a:xfrm>
            <a:off x="3657600" y="6324600"/>
            <a:ext cx="106680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800" b="1"/>
              <a:t>Profile Pictures 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r>
              <a:rPr lang="en-US" sz="800"/>
              <a:t>1 photo</a:t>
            </a:r>
          </a:p>
        </p:txBody>
      </p:sp>
      <p:sp>
        <p:nvSpPr>
          <p:cNvPr id="5144" name="Rectangle 40"/>
          <p:cNvSpPr>
            <a:spLocks noChangeArrowheads="1"/>
          </p:cNvSpPr>
          <p:nvPr/>
        </p:nvSpPr>
        <p:spPr bwMode="auto">
          <a:xfrm>
            <a:off x="838200" y="685800"/>
            <a:ext cx="640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400" dirty="0" smtClean="0"/>
              <a:t>Celebrity name and status</a:t>
            </a:r>
            <a:r>
              <a:rPr lang="en-US" sz="1000" dirty="0" smtClean="0"/>
              <a:t>!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4738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348</Words>
  <Application>Microsoft Office PowerPoint</Application>
  <PresentationFormat>On-screen Show (4:3)</PresentationFormat>
  <Paragraphs>141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facebook</vt:lpstr>
      <vt:lpstr>facebook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Lindsay Kallas</dc:creator>
  <cp:lastModifiedBy>Lindsay Kallas</cp:lastModifiedBy>
  <cp:revision>3</cp:revision>
  <dcterms:created xsi:type="dcterms:W3CDTF">2015-02-26T18:00:08Z</dcterms:created>
  <dcterms:modified xsi:type="dcterms:W3CDTF">2015-02-26T18:29:42Z</dcterms:modified>
</cp:coreProperties>
</file>