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1957-54B1-4C7B-8F5D-DF6407DBBB2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E3C9-5814-4F07-86F4-8297D074E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 Concept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mgolenberke</a:t>
            </a:r>
            <a:endParaRPr lang="en-US" dirty="0" smtClean="0"/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hem4kids.com/files/art/bio_enzym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1905000" cy="1428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0" y="609600"/>
            <a:ext cx="990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protein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04800"/>
            <a:ext cx="1295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Enzymes</a:t>
            </a:r>
            <a:endParaRPr lang="en-US" sz="24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9906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3962400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Variables that effect </a:t>
            </a:r>
            <a:r>
              <a:rPr lang="en-US" b="1" dirty="0" smtClean="0"/>
              <a:t>reaction rate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5105400"/>
            <a:ext cx="6096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4648200"/>
            <a:ext cx="1447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4038600"/>
            <a:ext cx="2743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</a:t>
            </a:r>
            <a:r>
              <a:rPr lang="en-US" b="1" dirty="0" smtClean="0"/>
              <a:t>oncentration of substrate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1371600"/>
            <a:ext cx="1600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nd in “–</a:t>
            </a:r>
            <a:r>
              <a:rPr lang="en-US" b="1" dirty="0" err="1" smtClean="0"/>
              <a:t>ase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0" y="9144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2438400"/>
            <a:ext cx="9906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specific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1524000"/>
            <a:ext cx="1295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</a:t>
            </a:r>
            <a:r>
              <a:rPr lang="en-US" b="1" dirty="0" smtClean="0"/>
              <a:t>eusable</a:t>
            </a:r>
            <a:r>
              <a:rPr lang="en-US" dirty="0" smtClean="0"/>
              <a:t> (remains unchanged)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524000" y="685800"/>
            <a:ext cx="1447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00400" y="9144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3276600"/>
            <a:ext cx="1981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inds to </a:t>
            </a:r>
            <a:r>
              <a:rPr lang="en-US" b="1" dirty="0" smtClean="0"/>
              <a:t>substrate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19200" y="28956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48000" y="31242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4114800"/>
            <a:ext cx="1295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remains </a:t>
            </a:r>
            <a:r>
              <a:rPr lang="en-US" b="1" dirty="0" smtClean="0"/>
              <a:t>unchanged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72000" y="4495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72000" y="42672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19600" y="6096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86200" y="1981200"/>
            <a:ext cx="5029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alled an </a:t>
            </a:r>
            <a:r>
              <a:rPr lang="en-US" b="1" dirty="0" smtClean="0"/>
              <a:t>organic catalyst</a:t>
            </a:r>
            <a:r>
              <a:rPr lang="en-US" dirty="0" smtClean="0"/>
              <a:t>: enables 100’s of chemical reactions in each cell of our bodies every day</a:t>
            </a:r>
            <a:endParaRPr lang="en-US" dirty="0"/>
          </a:p>
        </p:txBody>
      </p:sp>
      <p:pic>
        <p:nvPicPr>
          <p:cNvPr id="11268" name="Picture 4" descr="http://cellularlifeprocesses.weebly.com/uploads/1/2/6/2/12623644/403337409_orig.jpg?1400653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3317016" cy="1600201"/>
          </a:xfrm>
          <a:prstGeom prst="rect">
            <a:avLst/>
          </a:prstGeom>
          <a:noFill/>
        </p:spPr>
      </p:pic>
      <p:pic>
        <p:nvPicPr>
          <p:cNvPr id="11270" name="Picture 6" descr="http://kenpitts.net/bio/images/enzyme_substra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362936"/>
            <a:ext cx="3810000" cy="1495064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3581400" y="2895600"/>
            <a:ext cx="1447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@ </a:t>
            </a:r>
            <a:r>
              <a:rPr lang="en-US" b="1" dirty="0" smtClean="0"/>
              <a:t>active site</a:t>
            </a:r>
            <a:endParaRPr lang="en-US" b="1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114800" y="6477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352800" y="594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2800" y="5638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</a:t>
            </a:r>
            <a:r>
              <a:rPr lang="en-US" sz="1400" dirty="0" smtClean="0"/>
              <a:t>an break apart molecules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57600" y="6172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an join molecules</a:t>
            </a:r>
            <a:endParaRPr lang="en-US" sz="1400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90600" y="3810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828800" y="3886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39000" y="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mgolenberke2015</a:t>
            </a:r>
            <a:endParaRPr lang="en-US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3581400" y="3352800"/>
            <a:ext cx="20574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“lock &amp; key model”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124200" y="35052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Enzyme Concept Map</vt:lpstr>
      <vt:lpstr>Slide 2</vt:lpstr>
    </vt:vector>
  </TitlesOfParts>
  <Company>Conneaut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 Concept Map</dc:title>
  <dc:creator>mgolenberke</dc:creator>
  <cp:lastModifiedBy>mgolenberke</cp:lastModifiedBy>
  <cp:revision>10</cp:revision>
  <dcterms:created xsi:type="dcterms:W3CDTF">2015-11-10T13:57:43Z</dcterms:created>
  <dcterms:modified xsi:type="dcterms:W3CDTF">2015-11-10T21:05:35Z</dcterms:modified>
</cp:coreProperties>
</file>