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87" r:id="rId3"/>
    <p:sldMasterId id="2147483699" r:id="rId4"/>
    <p:sldMasterId id="2147483711" r:id="rId5"/>
    <p:sldMasterId id="2147483723" r:id="rId6"/>
  </p:sldMasterIdLst>
  <p:handoutMasterIdLst>
    <p:handoutMasterId r:id="rId34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12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589" cy="465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050" y="0"/>
            <a:ext cx="2982589" cy="465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0699-1E09-5A42-9C8E-B8A2EDF74FC3}" type="datetimeFigureOut">
              <a:rPr lang="en-US" smtClean="0"/>
              <a:t>4/21/14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900"/>
            <a:ext cx="2982589" cy="4653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050" y="8828900"/>
            <a:ext cx="2982589" cy="4653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01290-2CF7-5945-BB8F-00261C2438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87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2984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225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53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541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72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8652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2046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490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2277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5505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7047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125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409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5373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07249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4051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320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467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08143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3054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37626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9951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8910-60F7-44BE-A7E4-6890D3947DF4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79073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7B13-663D-4906-A2DC-AC5ED88EB963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323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0529-C1EE-489F-8378-BF05B5CA048D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75469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B2A84-C798-4B90-B0BD-DB59FE2B87D1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9854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9223-4B35-4B8E-B5AF-48C1018CD83E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04190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6008-42DB-4304-A91C-FBCCF217329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96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AE66-F8B0-4339-B009-C0293284DA27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44331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F8D0-A1E7-4413-B257-BED2644D4924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04506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6D4F-6B0B-438F-A25D-843F487E68CE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70395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A4A2-F46D-4A22-9307-09320813C86A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82856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3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DC9A-45D9-4CDF-A09A-008FB97EA65A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74426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8910-60F7-44BE-A7E4-6890D3947DF4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10534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7B13-663D-4906-A2DC-AC5ED88EB963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99897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0529-C1EE-489F-8378-BF05B5CA048D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67217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B2A84-C798-4B90-B0BD-DB59FE2B87D1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13097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9223-4B35-4B8E-B5AF-48C1018CD83E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993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6008-42DB-4304-A91C-FBCCF217329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53753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AE66-F8B0-4339-B009-C0293284DA27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12060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F8D0-A1E7-4413-B257-BED2644D4924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45006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6D4F-6B0B-438F-A25D-843F487E68CE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36421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A4A2-F46D-4A22-9307-09320813C86A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82440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3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DC9A-45D9-4CDF-A09A-008FB97EA65A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32699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8910-60F7-44BE-A7E4-6890D3947DF4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62876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7B13-663D-4906-A2DC-AC5ED88EB963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44947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0529-C1EE-489F-8378-BF05B5CA048D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87029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B2A84-C798-4B90-B0BD-DB59FE2B87D1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18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9223-4B35-4B8E-B5AF-48C1018CD83E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59072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6008-42DB-4304-A91C-FBCCF217329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72818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AE66-F8B0-4339-B009-C0293284DA27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22521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3F8D0-A1E7-4413-B257-BED2644D4924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90211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6D4F-6B0B-438F-A25D-843F487E68CE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43304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A4A2-F46D-4A22-9307-09320813C86A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80679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3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DC9A-45D9-4CDF-A09A-008FB97EA65A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774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87CDA-B445-44CA-B5F1-DDDDE2E11B29}" type="datetimeFigureOut">
              <a:rPr lang="en-US" smtClean="0"/>
              <a:pPr/>
              <a:t>4/21/14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26E1-A9E9-4618-B4DE-2DC04A2E6B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92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9C7780E-95F2-E04A-BDAC-0B1DDA4780D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4/21/14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FF57BFB-ACF9-A749-AABE-57E69804D2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26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18603E-84D8-4958-A595-FF6FFF41412D}" type="slidenum">
              <a:rPr lang="en-US">
                <a:solidFill>
                  <a:srgbClr val="000000"/>
                </a:solidFill>
                <a:latin typeface="Times New Roman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3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18603E-84D8-4958-A595-FF6FFF41412D}" type="slidenum">
              <a:rPr lang="en-US">
                <a:solidFill>
                  <a:srgbClr val="000000"/>
                </a:solidFill>
                <a:latin typeface="Times New Roman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0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18603E-84D8-4958-A595-FF6FFF41412D}" type="slidenum">
              <a:rPr lang="en-US">
                <a:solidFill>
                  <a:srgbClr val="000000"/>
                </a:solidFill>
                <a:latin typeface="Times New Roman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1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Theme Park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Class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0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22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9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47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#3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58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2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22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9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#</a:t>
            </a:r>
            <a:r>
              <a:rPr lang="en-US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Section #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Section #</a:t>
            </a:r>
            <a:r>
              <a:rPr lang="en-US" dirty="0" smtClean="0"/>
              <a:t>3</a:t>
            </a:r>
          </a:p>
          <a:p>
            <a:endParaRPr lang="en-US" dirty="0" smtClean="0"/>
          </a:p>
          <a:p>
            <a:r>
              <a:rPr lang="en-US" dirty="0" smtClean="0"/>
              <a:t>Section #4</a:t>
            </a:r>
          </a:p>
        </p:txBody>
      </p:sp>
    </p:spTree>
    <p:extLst>
      <p:ext uri="{BB962C8B-B14F-4D97-AF65-F5344CB8AC3E}">
        <p14:creationId xmlns:p14="http://schemas.microsoft.com/office/powerpoint/2010/main" val="2107377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47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#4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58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2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22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99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5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47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of Theme Park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2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#1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4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#1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9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#1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6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#1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Vendor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1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#1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3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#1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Roaming Character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#2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ride/character &amp; Historical Info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589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43</TotalTime>
  <Words>402</Words>
  <Application>Microsoft Macintosh PowerPoint</Application>
  <PresentationFormat>On-screen Show (4:3)</PresentationFormat>
  <Paragraphs>108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Default Theme</vt:lpstr>
      <vt:lpstr>1_Office Theme</vt:lpstr>
      <vt:lpstr>2_Office Theme</vt:lpstr>
      <vt:lpstr>1_Default Design</vt:lpstr>
      <vt:lpstr>5_Default Design</vt:lpstr>
      <vt:lpstr>4_Default Design</vt:lpstr>
      <vt:lpstr>Name of Theme Park</vt:lpstr>
      <vt:lpstr>Park Sections</vt:lpstr>
      <vt:lpstr>Section #1</vt:lpstr>
      <vt:lpstr>Section #1</vt:lpstr>
      <vt:lpstr>Section #1</vt:lpstr>
      <vt:lpstr>Section #1</vt:lpstr>
      <vt:lpstr>Section #1</vt:lpstr>
      <vt:lpstr>Section #1</vt:lpstr>
      <vt:lpstr>Section #2</vt:lpstr>
      <vt:lpstr>Section #2</vt:lpstr>
      <vt:lpstr>Section #2</vt:lpstr>
      <vt:lpstr>Section #2</vt:lpstr>
      <vt:lpstr>Section #2</vt:lpstr>
      <vt:lpstr>Section #2</vt:lpstr>
      <vt:lpstr>Section #3</vt:lpstr>
      <vt:lpstr>Section #3</vt:lpstr>
      <vt:lpstr>Section #3</vt:lpstr>
      <vt:lpstr>Section #3</vt:lpstr>
      <vt:lpstr>Section #3</vt:lpstr>
      <vt:lpstr>Section #3</vt:lpstr>
      <vt:lpstr>Section #4</vt:lpstr>
      <vt:lpstr>Section #4</vt:lpstr>
      <vt:lpstr>Section #4</vt:lpstr>
      <vt:lpstr>Section #4</vt:lpstr>
      <vt:lpstr>Section #4</vt:lpstr>
      <vt:lpstr>Section #4</vt:lpstr>
      <vt:lpstr>Map of Theme Park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Theme Park</dc:title>
  <dc:creator>wpsd</dc:creator>
  <cp:lastModifiedBy>wpsd</cp:lastModifiedBy>
  <cp:revision>6</cp:revision>
  <cp:lastPrinted>2014-01-24T14:06:37Z</cp:lastPrinted>
  <dcterms:created xsi:type="dcterms:W3CDTF">2014-01-24T13:25:27Z</dcterms:created>
  <dcterms:modified xsi:type="dcterms:W3CDTF">2014-04-21T17:02:16Z</dcterms:modified>
</cp:coreProperties>
</file>