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61882B6-A465-4188-986E-8E25F45A10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7854C19-4FBA-4D51-80BF-0C00EF4D29FA}" type="datetimeFigureOut">
              <a:rPr lang="en-US" smtClean="0"/>
              <a:pPr/>
              <a:t>10/15/2013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 - Loop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84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does the following code print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</a:t>
            </a:r>
            <a:r>
              <a:rPr lang="en-US" dirty="0" smtClean="0"/>
              <a:t>15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while(x&lt;11)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x= x + 5;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6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does the following code print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</a:t>
            </a:r>
            <a:r>
              <a:rPr lang="en-US" dirty="0" smtClean="0"/>
              <a:t>15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while(x&lt;11</a:t>
            </a:r>
            <a:r>
              <a:rPr lang="en-US" dirty="0" smtClean="0"/>
              <a:t>)  // Never enters Loop!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x= x + 5;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 // </a:t>
            </a:r>
            <a:r>
              <a:rPr lang="en-US" smtClean="0"/>
              <a:t>Prints </a:t>
            </a:r>
            <a:r>
              <a:rPr lang="en-US" smtClean="0"/>
              <a:t>1</a:t>
            </a:r>
            <a:r>
              <a:rPr lang="en-US" smtClean="0"/>
              <a:t>5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8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does the following code print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while(x&lt;11)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x;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9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does the following code print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while(x&lt;11)   // Infinite Loop!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x;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// Condition will always be true!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79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infinite loop occurs when the condition is always evaluated to be true</a:t>
            </a:r>
          </a:p>
          <a:p>
            <a:r>
              <a:rPr lang="en-US" dirty="0" smtClean="0"/>
              <a:t>Repetition statements must have some form of update statement to ensure that infinite loops do not </a:t>
            </a:r>
            <a:r>
              <a:rPr lang="en-US" dirty="0" smtClean="0"/>
              <a:t>occur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63341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874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-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while-loop is designed to repeat a specific section of code over and over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 while-loop takes the following form: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i="1" dirty="0" smtClean="0"/>
              <a:t>while(condition)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statement;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7539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-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if-statements,  a while-loop can include several statements through the use of brackets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 while-loop also takes the form: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i="1" dirty="0" smtClean="0"/>
              <a:t>while(condition){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statement;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statement;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statement;</a:t>
            </a:r>
          </a:p>
          <a:p>
            <a:pPr marL="114300" indent="0">
              <a:buNone/>
            </a:pPr>
            <a:r>
              <a:rPr lang="en-US" i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2923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-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while-loop is designed to execute all statements included within the loop as long as THE CONDITION REMAINS TRUE</a:t>
            </a:r>
            <a:endParaRPr lang="en-US" dirty="0"/>
          </a:p>
          <a:p>
            <a:r>
              <a:rPr lang="en-US" dirty="0" smtClean="0"/>
              <a:t>The condition must be met before any statement within the while-loop is executed</a:t>
            </a:r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while(condition){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statement;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statement;</a:t>
            </a:r>
          </a:p>
          <a:p>
            <a:pPr marL="11430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statement;</a:t>
            </a:r>
          </a:p>
          <a:p>
            <a:pPr marL="114300" indent="0">
              <a:buNone/>
            </a:pPr>
            <a:r>
              <a:rPr lang="en-US" i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022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1;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 x &lt; 5 ){</a:t>
            </a:r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x++;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1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1;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 x &lt; 5 ){</a:t>
            </a:r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x++;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// Prints:</a:t>
            </a:r>
          </a:p>
          <a:p>
            <a:pPr marL="114300" indent="0">
              <a:buNone/>
            </a:pPr>
            <a:r>
              <a:rPr lang="en-US" dirty="0" smtClean="0"/>
              <a:t>//Hello</a:t>
            </a:r>
          </a:p>
          <a:p>
            <a:pPr marL="114300" indent="0">
              <a:buNone/>
            </a:pPr>
            <a:r>
              <a:rPr lang="en-US" dirty="0" smtClean="0"/>
              <a:t>//Hello</a:t>
            </a:r>
          </a:p>
          <a:p>
            <a:pPr marL="114300" indent="0">
              <a:buNone/>
            </a:pPr>
            <a:r>
              <a:rPr lang="en-US" dirty="0" smtClean="0"/>
              <a:t>//Hello</a:t>
            </a:r>
          </a:p>
          <a:p>
            <a:pPr marL="114300" indent="0">
              <a:buNone/>
            </a:pPr>
            <a:r>
              <a:rPr lang="en-US" dirty="0" smtClean="0"/>
              <a:t>//Hello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0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repetition statements can be broken down into three parts:</a:t>
            </a:r>
          </a:p>
          <a:p>
            <a:pPr marL="571500" indent="-457200">
              <a:buAutoNum type="arabicPeriod"/>
            </a:pPr>
            <a:r>
              <a:rPr lang="en-US" dirty="0" smtClean="0"/>
              <a:t>Initialized Variables</a:t>
            </a:r>
          </a:p>
          <a:p>
            <a:pPr marL="571500" indent="-457200">
              <a:buAutoNum type="arabicPeriod"/>
            </a:pPr>
            <a:r>
              <a:rPr lang="en-US" dirty="0" smtClean="0"/>
              <a:t>Looping Condition</a:t>
            </a:r>
          </a:p>
          <a:p>
            <a:pPr marL="571500" indent="-457200">
              <a:buAutoNum type="arabicPeriod"/>
            </a:pPr>
            <a:r>
              <a:rPr lang="en-US" dirty="0" smtClean="0"/>
              <a:t>Executed Code and Update Statements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1;        // Initialized Variable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 x &lt; 5 ){        // Condition</a:t>
            </a:r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       // Executed Code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x++;       // Update Statement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6696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does the following code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3;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while(x&gt;0){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x </a:t>
            </a:r>
            <a:r>
              <a:rPr lang="en-US" dirty="0"/>
              <a:t>;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x--;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965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does the following code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3;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while(x&gt;0){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x 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x--;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//Prints:</a:t>
            </a:r>
          </a:p>
          <a:p>
            <a:pPr marL="114300" indent="0">
              <a:buNone/>
            </a:pPr>
            <a:r>
              <a:rPr lang="en-US" dirty="0" smtClean="0"/>
              <a:t>// 321</a:t>
            </a:r>
          </a:p>
        </p:txBody>
      </p:sp>
    </p:spTree>
    <p:extLst>
      <p:ext uri="{BB962C8B-B14F-4D97-AF65-F5344CB8AC3E}">
        <p14:creationId xmlns:p14="http://schemas.microsoft.com/office/powerpoint/2010/main" xmlns="" val="3930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410</TotalTime>
  <Words>431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While - Loop</vt:lpstr>
      <vt:lpstr>While - Loop</vt:lpstr>
      <vt:lpstr>While - Loop</vt:lpstr>
      <vt:lpstr>While - Loop</vt:lpstr>
      <vt:lpstr>While-Loop</vt:lpstr>
      <vt:lpstr>While-Loop</vt:lpstr>
      <vt:lpstr>While-Loop</vt:lpstr>
      <vt:lpstr>Slide 8</vt:lpstr>
      <vt:lpstr>Slide 9</vt:lpstr>
      <vt:lpstr>Slide 10</vt:lpstr>
      <vt:lpstr>Slide 11</vt:lpstr>
      <vt:lpstr>Slide 12</vt:lpstr>
      <vt:lpstr>Slide 13</vt:lpstr>
      <vt:lpstr>Infinite Loops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- Loop</dc:title>
  <dc:creator>Tyler</dc:creator>
  <cp:lastModifiedBy>cronet</cp:lastModifiedBy>
  <cp:revision>39</cp:revision>
  <dcterms:created xsi:type="dcterms:W3CDTF">2013-10-14T15:50:24Z</dcterms:created>
  <dcterms:modified xsi:type="dcterms:W3CDTF">2013-10-15T13:54:28Z</dcterms:modified>
</cp:coreProperties>
</file>