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63A8-95F1-4F2E-89FD-CFEC0118E243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0C9A-748C-4111-A8C6-515C1E306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63A8-95F1-4F2E-89FD-CFEC0118E243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0C9A-748C-4111-A8C6-515C1E306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63A8-95F1-4F2E-89FD-CFEC0118E243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0C9A-748C-4111-A8C6-515C1E306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63A8-95F1-4F2E-89FD-CFEC0118E243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0C9A-748C-4111-A8C6-515C1E306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63A8-95F1-4F2E-89FD-CFEC0118E243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0C9A-748C-4111-A8C6-515C1E306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63A8-95F1-4F2E-89FD-CFEC0118E243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0C9A-748C-4111-A8C6-515C1E306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63A8-95F1-4F2E-89FD-CFEC0118E243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0C9A-748C-4111-A8C6-515C1E306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63A8-95F1-4F2E-89FD-CFEC0118E243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0C9A-748C-4111-A8C6-515C1E306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63A8-95F1-4F2E-89FD-CFEC0118E243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0C9A-748C-4111-A8C6-515C1E306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63A8-95F1-4F2E-89FD-CFEC0118E243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0C9A-748C-4111-A8C6-515C1E306F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63A8-95F1-4F2E-89FD-CFEC0118E243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880C9A-748C-4111-A8C6-515C1E306F3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0880C9A-748C-4111-A8C6-515C1E306F3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81963A8-95F1-4F2E-89FD-CFEC0118E243}" type="datetimeFigureOut">
              <a:rPr lang="en-US" smtClean="0"/>
              <a:t>11/18/2013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Variable Scope and Strings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34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find(string s) </a:t>
            </a:r>
            <a:r>
              <a:rPr lang="en-US" dirty="0"/>
              <a:t>– returns first occurrence of </a:t>
            </a:r>
            <a:r>
              <a:rPr lang="en-US" i="1" dirty="0"/>
              <a:t>s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main(){</a:t>
            </a:r>
          </a:p>
          <a:p>
            <a:pPr marL="114300" indent="0">
              <a:buNone/>
            </a:pPr>
            <a:r>
              <a:rPr lang="en-US" dirty="0" smtClean="0"/>
              <a:t>       string </a:t>
            </a:r>
            <a:r>
              <a:rPr lang="en-US" dirty="0" err="1" smtClean="0"/>
              <a:t>myString</a:t>
            </a:r>
            <a:r>
              <a:rPr lang="en-US" dirty="0" smtClean="0"/>
              <a:t> = “racecar”;</a:t>
            </a:r>
          </a:p>
          <a:p>
            <a:pPr marL="11430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myString.find</a:t>
            </a:r>
            <a:r>
              <a:rPr lang="en-US" dirty="0" smtClean="0"/>
              <a:t>(“car”);  // What does this print?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system(“pause”);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return 0;</a:t>
            </a:r>
          </a:p>
          <a:p>
            <a:pPr marL="11430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334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find(string s) </a:t>
            </a:r>
            <a:r>
              <a:rPr lang="en-US" dirty="0"/>
              <a:t>– returns first occurrence of </a:t>
            </a:r>
            <a:r>
              <a:rPr lang="en-US" i="1" dirty="0"/>
              <a:t>s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main(){</a:t>
            </a:r>
          </a:p>
          <a:p>
            <a:pPr marL="114300" indent="0">
              <a:buNone/>
            </a:pPr>
            <a:r>
              <a:rPr lang="en-US" dirty="0" smtClean="0"/>
              <a:t>       string </a:t>
            </a:r>
            <a:r>
              <a:rPr lang="en-US" dirty="0" err="1" smtClean="0"/>
              <a:t>myString</a:t>
            </a:r>
            <a:r>
              <a:rPr lang="en-US" dirty="0" smtClean="0"/>
              <a:t> = “racecar”;</a:t>
            </a:r>
          </a:p>
          <a:p>
            <a:pPr marL="11430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myString.find</a:t>
            </a:r>
            <a:r>
              <a:rPr lang="en-US" dirty="0" smtClean="0"/>
              <a:t>(“car”);  //Prints: 4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system(“pause”);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return 0;</a:t>
            </a:r>
          </a:p>
          <a:p>
            <a:pPr marL="11430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0619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 smtClean="0"/>
              <a:t>scope</a:t>
            </a:r>
            <a:r>
              <a:rPr lang="en-US" dirty="0" smtClean="0"/>
              <a:t> of a variable is the section of the program where the variable is valid or “</a:t>
            </a:r>
            <a:r>
              <a:rPr lang="en-US" i="1" dirty="0" smtClean="0"/>
              <a:t>known”</a:t>
            </a:r>
          </a:p>
          <a:p>
            <a:r>
              <a:rPr lang="en-US" dirty="0" smtClean="0"/>
              <a:t>A variable can be used throughout an entire function, or its scope can be limited to only specific pieces within the main function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6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main(){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 = 0;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  // </a:t>
            </a:r>
            <a:r>
              <a:rPr lang="en-US" i="1" dirty="0" err="1" smtClean="0"/>
              <a:t>num</a:t>
            </a:r>
            <a:r>
              <a:rPr lang="en-US" dirty="0" smtClean="0"/>
              <a:t> can be used anywhere within the main function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  system(“pause”);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return 0;</a:t>
            </a:r>
          </a:p>
          <a:p>
            <a:pPr marL="11430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6061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main(){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   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10; </a:t>
            </a:r>
            <a:r>
              <a:rPr lang="en-US" dirty="0" err="1" smtClean="0"/>
              <a:t>i</a:t>
            </a:r>
            <a:r>
              <a:rPr lang="en-US" dirty="0" smtClean="0"/>
              <a:t> ++){</a:t>
            </a:r>
          </a:p>
          <a:p>
            <a:pPr marL="11430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;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}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  // </a:t>
            </a:r>
            <a:r>
              <a:rPr lang="en-US" i="1" dirty="0" err="1" smtClean="0"/>
              <a:t>num</a:t>
            </a:r>
            <a:r>
              <a:rPr lang="en-US" dirty="0" smtClean="0"/>
              <a:t> ‘s scope is limited to within the brackets of the for-loop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  system(“pause”);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return 0;</a:t>
            </a:r>
          </a:p>
          <a:p>
            <a:pPr marL="11430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8101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main(){</a:t>
            </a:r>
          </a:p>
          <a:p>
            <a:pPr marL="114300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myBool</a:t>
            </a:r>
            <a:r>
              <a:rPr lang="en-US" dirty="0" smtClean="0"/>
              <a:t> = true;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   if(</a:t>
            </a:r>
            <a:r>
              <a:rPr lang="en-US" dirty="0" err="1" smtClean="0"/>
              <a:t>myBool</a:t>
            </a:r>
            <a:r>
              <a:rPr lang="en-US" dirty="0" smtClean="0"/>
              <a:t>){</a:t>
            </a:r>
          </a:p>
          <a:p>
            <a:pPr marL="11430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;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}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  // </a:t>
            </a:r>
            <a:r>
              <a:rPr lang="en-US" i="1" dirty="0" err="1" smtClean="0"/>
              <a:t>num</a:t>
            </a:r>
            <a:r>
              <a:rPr lang="en-US" dirty="0" smtClean="0"/>
              <a:t> ‘s scope is limited to within the brackets of the if-	statement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  system(“pause”);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return 0;</a:t>
            </a:r>
          </a:p>
          <a:p>
            <a:pPr marL="11430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13949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character in a string has an index</a:t>
            </a:r>
          </a:p>
          <a:p>
            <a:r>
              <a:rPr lang="en-US" dirty="0" smtClean="0"/>
              <a:t>These characters can be manipulated by referring to their specific indices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599" y="3200400"/>
            <a:ext cx="260058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927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pPr marL="114300" indent="0">
              <a:buNone/>
            </a:pPr>
            <a:r>
              <a:rPr lang="en-US" dirty="0" smtClean="0"/>
              <a:t>The following methods below can be used with all strings:</a:t>
            </a:r>
            <a:endParaRPr lang="en-US" dirty="0"/>
          </a:p>
          <a:p>
            <a:endParaRPr lang="en-US" i="1" dirty="0" smtClean="0"/>
          </a:p>
          <a:p>
            <a:r>
              <a:rPr lang="en-US" i="1" dirty="0" smtClean="0"/>
              <a:t>length()</a:t>
            </a:r>
            <a:r>
              <a:rPr lang="en-US" dirty="0" smtClean="0"/>
              <a:t> – returns the number of characters in the string</a:t>
            </a:r>
          </a:p>
          <a:p>
            <a:r>
              <a:rPr lang="en-US" i="1" dirty="0" smtClean="0"/>
              <a:t>at(</a:t>
            </a:r>
            <a:r>
              <a:rPr lang="en-US" i="1" dirty="0" err="1" smtClean="0"/>
              <a:t>int</a:t>
            </a:r>
            <a:r>
              <a:rPr lang="en-US" i="1" dirty="0" smtClean="0"/>
              <a:t> index)</a:t>
            </a:r>
            <a:r>
              <a:rPr lang="en-US" dirty="0" smtClean="0"/>
              <a:t> – returns the character at the chosen index</a:t>
            </a:r>
          </a:p>
          <a:p>
            <a:r>
              <a:rPr lang="en-US" i="1" dirty="0" smtClean="0"/>
              <a:t>find(string s) </a:t>
            </a:r>
            <a:r>
              <a:rPr lang="en-US" dirty="0" smtClean="0"/>
              <a:t>– returns first occurrence of </a:t>
            </a:r>
            <a:r>
              <a:rPr lang="en-US" i="1" dirty="0" smtClean="0"/>
              <a:t>s</a:t>
            </a:r>
            <a:endParaRPr lang="en-US" dirty="0" smtClean="0"/>
          </a:p>
          <a:p>
            <a:pPr marL="114300" indent="0">
              <a:buNone/>
            </a:pP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443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at(</a:t>
            </a:r>
            <a:r>
              <a:rPr lang="en-US" i="1" dirty="0" err="1"/>
              <a:t>int</a:t>
            </a:r>
            <a:r>
              <a:rPr lang="en-US" i="1" dirty="0"/>
              <a:t> index)</a:t>
            </a:r>
            <a:r>
              <a:rPr lang="en-US" dirty="0"/>
              <a:t> – returns the character at the chosen index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main(){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   string </a:t>
            </a:r>
            <a:r>
              <a:rPr lang="en-US" dirty="0" err="1" smtClean="0"/>
              <a:t>myString</a:t>
            </a:r>
            <a:r>
              <a:rPr lang="en-US" dirty="0" smtClean="0"/>
              <a:t> = “the”;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cout</a:t>
            </a:r>
            <a:r>
              <a:rPr lang="en-US" dirty="0" smtClean="0"/>
              <a:t> &lt;&lt; myString.at(1);    // What does this print?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  system(“pause”);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return 0;</a:t>
            </a:r>
          </a:p>
          <a:p>
            <a:pPr marL="11430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81312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at(</a:t>
            </a:r>
            <a:r>
              <a:rPr lang="en-US" i="1" dirty="0" err="1"/>
              <a:t>int</a:t>
            </a:r>
            <a:r>
              <a:rPr lang="en-US" i="1" dirty="0"/>
              <a:t> index)</a:t>
            </a:r>
            <a:r>
              <a:rPr lang="en-US" dirty="0"/>
              <a:t> – returns the character at the chosen index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main(){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   string </a:t>
            </a:r>
            <a:r>
              <a:rPr lang="en-US" dirty="0" err="1" smtClean="0"/>
              <a:t>myString</a:t>
            </a:r>
            <a:r>
              <a:rPr lang="en-US" dirty="0" smtClean="0"/>
              <a:t> = “the”;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cout</a:t>
            </a:r>
            <a:r>
              <a:rPr lang="en-US" dirty="0" smtClean="0"/>
              <a:t> &lt;&lt; myString.at(1);    //Prints:  h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  system(“pause”);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return 0;</a:t>
            </a:r>
          </a:p>
          <a:p>
            <a:pPr marL="11430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69020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</TotalTime>
  <Words>360</Words>
  <Application>Microsoft Office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Variable Scope and Strings II</vt:lpstr>
      <vt:lpstr>Variable Scope</vt:lpstr>
      <vt:lpstr>Variable Scope</vt:lpstr>
      <vt:lpstr>Variable Scope</vt:lpstr>
      <vt:lpstr>Variable Scope</vt:lpstr>
      <vt:lpstr>Strings</vt:lpstr>
      <vt:lpstr>String Methods</vt:lpstr>
      <vt:lpstr>Variable Scope</vt:lpstr>
      <vt:lpstr>Variable Scope</vt:lpstr>
      <vt:lpstr>Variable Scope</vt:lpstr>
      <vt:lpstr>Variable Scope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</dc:creator>
  <cp:lastModifiedBy>Tyler</cp:lastModifiedBy>
  <cp:revision>35</cp:revision>
  <dcterms:created xsi:type="dcterms:W3CDTF">2013-11-18T23:22:14Z</dcterms:created>
  <dcterms:modified xsi:type="dcterms:W3CDTF">2013-11-18T23:44:21Z</dcterms:modified>
</cp:coreProperties>
</file>