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D319-B0E0-480B-AF96-B326AEA2F554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8ED-7E0F-47ED-8A22-9D935BBFE8A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D319-B0E0-480B-AF96-B326AEA2F554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8ED-7E0F-47ED-8A22-9D935BBFE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D319-B0E0-480B-AF96-B326AEA2F554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8ED-7E0F-47ED-8A22-9D935BBFE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D319-B0E0-480B-AF96-B326AEA2F554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8ED-7E0F-47ED-8A22-9D935BBFE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D319-B0E0-480B-AF96-B326AEA2F554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8ED-7E0F-47ED-8A22-9D935BBFE8A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D319-B0E0-480B-AF96-B326AEA2F554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8ED-7E0F-47ED-8A22-9D935BBFE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D319-B0E0-480B-AF96-B326AEA2F554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8ED-7E0F-47ED-8A22-9D935BBFE8A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D319-B0E0-480B-AF96-B326AEA2F554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8ED-7E0F-47ED-8A22-9D935BBFE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D319-B0E0-480B-AF96-B326AEA2F554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8ED-7E0F-47ED-8A22-9D935BBFE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D319-B0E0-480B-AF96-B326AEA2F554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8ED-7E0F-47ED-8A22-9D935BBFE8A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D319-B0E0-480B-AF96-B326AEA2F554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8ED-7E0F-47ED-8A22-9D935BBFE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CAD319-B0E0-480B-AF96-B326AEA2F554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57DB8ED-7E0F-47ED-8A22-9D935BBFE8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</a:t>
            </a:r>
            <a:r>
              <a:rPr lang="en-US" i="1" dirty="0" smtClean="0"/>
              <a:t>static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7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Square s1 = new Square(5);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Square s2 = new Square(6);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Square.getNumSquares</a:t>
            </a:r>
            <a:r>
              <a:rPr lang="en-US" dirty="0" smtClean="0"/>
              <a:t>()); Yes!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System.out.println</a:t>
            </a:r>
            <a:r>
              <a:rPr lang="en-US" dirty="0" smtClean="0"/>
              <a:t>(s1.getNumSquares</a:t>
            </a:r>
            <a:r>
              <a:rPr lang="en-US" dirty="0" smtClean="0"/>
              <a:t>());  No!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System.out.println</a:t>
            </a:r>
            <a:r>
              <a:rPr lang="en-US" dirty="0" smtClean="0"/>
              <a:t>(s2.getNumSquares</a:t>
            </a:r>
            <a:r>
              <a:rPr lang="en-US" dirty="0" smtClean="0"/>
              <a:t>());  No!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The three print lines above provide the same output, however, remember to reference the class when using static methods and static variables!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0899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with </a:t>
            </a:r>
            <a:r>
              <a:rPr lang="en-US" i="1" dirty="0" smtClean="0"/>
              <a:t>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Variables:</a:t>
            </a:r>
          </a:p>
          <a:p>
            <a:r>
              <a:rPr lang="en-US" dirty="0" smtClean="0"/>
              <a:t>Class (static) methods can reference only static variables and never the instance variables</a:t>
            </a:r>
          </a:p>
          <a:p>
            <a:r>
              <a:rPr lang="en-US" dirty="0" smtClean="0"/>
              <a:t>Instance methods can reference static and instance variables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Methods:</a:t>
            </a:r>
          </a:p>
          <a:p>
            <a:r>
              <a:rPr lang="en-US" dirty="0" smtClean="0"/>
              <a:t>Static methods can be used within instance methods</a:t>
            </a:r>
          </a:p>
          <a:p>
            <a:r>
              <a:rPr lang="en-US" dirty="0" smtClean="0"/>
              <a:t>instance methods cannot be used within static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0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following slides, we will </a:t>
            </a:r>
            <a:r>
              <a:rPr lang="en-US" dirty="0" smtClean="0"/>
              <a:t>create the </a:t>
            </a:r>
            <a:r>
              <a:rPr lang="en-US" i="1" dirty="0" smtClean="0"/>
              <a:t>Square</a:t>
            </a:r>
            <a:r>
              <a:rPr lang="en-US" dirty="0" smtClean="0"/>
              <a:t> class to analyze different situations in which the modifier </a:t>
            </a:r>
            <a:r>
              <a:rPr lang="en-US" i="1" dirty="0" smtClean="0"/>
              <a:t>static</a:t>
            </a:r>
            <a:r>
              <a:rPr lang="en-US" dirty="0" smtClean="0"/>
              <a:t> is used</a:t>
            </a:r>
          </a:p>
          <a:p>
            <a:r>
              <a:rPr lang="en-US" dirty="0" smtClean="0"/>
              <a:t>Although </a:t>
            </a:r>
            <a:r>
              <a:rPr lang="en-US" dirty="0" smtClean="0"/>
              <a:t>we intend to instantiate </a:t>
            </a:r>
            <a:r>
              <a:rPr lang="en-US" i="1" dirty="0" smtClean="0"/>
              <a:t>Square</a:t>
            </a:r>
            <a:r>
              <a:rPr lang="en-US" dirty="0" smtClean="0"/>
              <a:t> objects, static methods can still be added to the </a:t>
            </a:r>
            <a:r>
              <a:rPr lang="en-US" i="1" dirty="0" smtClean="0"/>
              <a:t>Square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Static methods and static variables of the </a:t>
            </a:r>
            <a:r>
              <a:rPr lang="en-US" i="1" dirty="0" smtClean="0"/>
              <a:t>Square</a:t>
            </a:r>
            <a:r>
              <a:rPr lang="en-US" dirty="0" smtClean="0"/>
              <a:t> class should be called using the format below: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Square.&lt;</a:t>
            </a:r>
            <a:r>
              <a:rPr lang="en-US" b="1" i="1" dirty="0" err="1" smtClean="0"/>
              <a:t>someStaticMethod</a:t>
            </a:r>
            <a:r>
              <a:rPr lang="en-US" b="1" i="1" dirty="0" smtClean="0"/>
              <a:t>&gt;</a:t>
            </a:r>
          </a:p>
          <a:p>
            <a:pPr marL="0" indent="0">
              <a:buNone/>
            </a:pPr>
            <a:r>
              <a:rPr lang="en-US" b="1" i="1" dirty="0" smtClean="0"/>
              <a:t>Square.&lt;</a:t>
            </a:r>
            <a:r>
              <a:rPr lang="en-US" b="1" i="1" dirty="0" err="1" smtClean="0"/>
              <a:t>somePublicStaticVariable</a:t>
            </a:r>
            <a:r>
              <a:rPr lang="en-US" b="1" i="1" dirty="0" smtClean="0"/>
              <a:t>&gt;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285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-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class Square{</a:t>
            </a:r>
          </a:p>
          <a:p>
            <a:pPr marL="0" indent="0">
              <a:buNone/>
            </a:pPr>
            <a:r>
              <a:rPr lang="en-US" dirty="0" smtClean="0"/>
              <a:t>       private </a:t>
            </a:r>
            <a:r>
              <a:rPr lang="en-US" dirty="0" err="1" smtClean="0"/>
              <a:t>int</a:t>
            </a:r>
            <a:r>
              <a:rPr lang="en-US" dirty="0" smtClean="0"/>
              <a:t> side;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public Square(</a:t>
            </a:r>
            <a:r>
              <a:rPr lang="en-US" dirty="0" err="1" smtClean="0"/>
              <a:t>int</a:t>
            </a:r>
            <a:r>
              <a:rPr lang="en-US" dirty="0" smtClean="0"/>
              <a:t> s){</a:t>
            </a:r>
          </a:p>
          <a:p>
            <a:pPr marL="0" indent="0">
              <a:buNone/>
            </a:pPr>
            <a:r>
              <a:rPr lang="en-US" dirty="0" smtClean="0"/>
              <a:t>             side = s;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getSide</a:t>
            </a:r>
            <a:r>
              <a:rPr lang="en-US" dirty="0" smtClean="0"/>
              <a:t>(){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return side;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6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– public static final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class Square{</a:t>
            </a:r>
          </a:p>
          <a:p>
            <a:pPr marL="0" indent="0">
              <a:buNone/>
            </a:pPr>
            <a:r>
              <a:rPr lang="en-US" dirty="0" smtClean="0"/>
              <a:t>       private </a:t>
            </a:r>
            <a:r>
              <a:rPr lang="en-US" dirty="0" err="1" smtClean="0"/>
              <a:t>int</a:t>
            </a:r>
            <a:r>
              <a:rPr lang="en-US" dirty="0" smtClean="0"/>
              <a:t> side;</a:t>
            </a:r>
          </a:p>
          <a:p>
            <a:pPr marL="0" indent="0">
              <a:buNone/>
            </a:pPr>
            <a:r>
              <a:rPr lang="en-US" dirty="0" smtClean="0"/>
              <a:t>       public static final </a:t>
            </a:r>
            <a:r>
              <a:rPr lang="en-US" dirty="0" err="1" smtClean="0"/>
              <a:t>int</a:t>
            </a:r>
            <a:r>
              <a:rPr lang="en-US" dirty="0" smtClean="0"/>
              <a:t> NUMOFSIDES = 4;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public Square(</a:t>
            </a:r>
            <a:r>
              <a:rPr lang="en-US" dirty="0" err="1" smtClean="0"/>
              <a:t>int</a:t>
            </a:r>
            <a:r>
              <a:rPr lang="en-US" dirty="0" smtClean="0"/>
              <a:t> s){</a:t>
            </a:r>
          </a:p>
          <a:p>
            <a:pPr marL="0" indent="0">
              <a:buNone/>
            </a:pPr>
            <a:r>
              <a:rPr lang="en-US" dirty="0" smtClean="0"/>
              <a:t>             side = s;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getSide</a:t>
            </a:r>
            <a:r>
              <a:rPr lang="en-US" dirty="0" smtClean="0"/>
              <a:t>(){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return side;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2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– public static final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Square.NUMOFSIDES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      Square s1 = new Square(5);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System.out.println</a:t>
            </a:r>
            <a:r>
              <a:rPr lang="en-US" dirty="0" smtClean="0"/>
              <a:t>(s1.NUMOFSIDES);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– public static final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Square.NUMOFSIDES</a:t>
            </a:r>
            <a:r>
              <a:rPr lang="en-US" dirty="0" smtClean="0"/>
              <a:t>);  //Yes!</a:t>
            </a:r>
          </a:p>
          <a:p>
            <a:pPr marL="0" indent="0">
              <a:buNone/>
            </a:pPr>
            <a:r>
              <a:rPr lang="en-US" dirty="0" smtClean="0"/>
              <a:t>        Square s1 = new Square(5);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System.out.println</a:t>
            </a:r>
            <a:r>
              <a:rPr lang="en-US" dirty="0" smtClean="0"/>
              <a:t>(s1.NUMOFSIDES); // No!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Always make calls from a class when accessing a class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8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class Square{</a:t>
            </a:r>
          </a:p>
          <a:p>
            <a:pPr marL="0" indent="0">
              <a:buNone/>
            </a:pPr>
            <a:r>
              <a:rPr lang="en-US" dirty="0" smtClean="0"/>
              <a:t>       private </a:t>
            </a:r>
            <a:r>
              <a:rPr lang="en-US" dirty="0" err="1" smtClean="0"/>
              <a:t>int</a:t>
            </a:r>
            <a:r>
              <a:rPr lang="en-US" dirty="0" smtClean="0"/>
              <a:t> side;</a:t>
            </a:r>
          </a:p>
          <a:p>
            <a:pPr marL="0" indent="0">
              <a:buNone/>
            </a:pPr>
            <a:r>
              <a:rPr lang="en-US" dirty="0" smtClean="0"/>
              <a:t>       public static final </a:t>
            </a:r>
            <a:r>
              <a:rPr lang="en-US" dirty="0" err="1" smtClean="0"/>
              <a:t>int</a:t>
            </a:r>
            <a:r>
              <a:rPr lang="en-US" dirty="0" smtClean="0"/>
              <a:t> NUMOFSIDES = 4;</a:t>
            </a:r>
          </a:p>
          <a:p>
            <a:pPr marL="0" indent="0">
              <a:buNone/>
            </a:pPr>
            <a:r>
              <a:rPr lang="en-US" dirty="0" smtClean="0"/>
              <a:t>       private static </a:t>
            </a:r>
            <a:r>
              <a:rPr lang="en-US" dirty="0" err="1" smtClean="0"/>
              <a:t>int</a:t>
            </a:r>
            <a:r>
              <a:rPr lang="en-US" dirty="0" smtClean="0"/>
              <a:t> count = 0;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public Square(</a:t>
            </a:r>
            <a:r>
              <a:rPr lang="en-US" dirty="0" err="1" smtClean="0"/>
              <a:t>int</a:t>
            </a:r>
            <a:r>
              <a:rPr lang="en-US" dirty="0" smtClean="0"/>
              <a:t> s){</a:t>
            </a:r>
          </a:p>
          <a:p>
            <a:pPr marL="0" indent="0">
              <a:buNone/>
            </a:pPr>
            <a:r>
              <a:rPr lang="en-US" dirty="0" smtClean="0"/>
              <a:t>             side = s;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count++;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….</a:t>
            </a:r>
          </a:p>
        </p:txBody>
      </p:sp>
    </p:spTree>
    <p:extLst>
      <p:ext uri="{BB962C8B-B14F-4D97-AF65-F5344CB8AC3E}">
        <p14:creationId xmlns:p14="http://schemas.microsoft.com/office/powerpoint/2010/main" val="25600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class Square{</a:t>
            </a:r>
          </a:p>
          <a:p>
            <a:pPr marL="0" indent="0">
              <a:buNone/>
            </a:pPr>
            <a:r>
              <a:rPr lang="en-US" dirty="0" smtClean="0"/>
              <a:t>     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public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getNumSquares</a:t>
            </a:r>
            <a:r>
              <a:rPr lang="en-US" dirty="0" smtClean="0"/>
              <a:t>(){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return count;</a:t>
            </a:r>
          </a:p>
          <a:p>
            <a:pPr marL="0" indent="0">
              <a:buNone/>
            </a:pPr>
            <a:r>
              <a:rPr lang="en-US" dirty="0" smtClean="0"/>
              <a:t>       }</a:t>
            </a:r>
          </a:p>
          <a:p>
            <a:pPr marL="0" indent="0">
              <a:buNone/>
            </a:pPr>
            <a:r>
              <a:rPr lang="en-US" dirty="0" smtClean="0"/>
              <a:t>       public static void </a:t>
            </a:r>
            <a:r>
              <a:rPr lang="en-US" dirty="0" err="1" smtClean="0"/>
              <a:t>resetCount</a:t>
            </a:r>
            <a:r>
              <a:rPr lang="en-US" dirty="0" smtClean="0"/>
              <a:t>(){</a:t>
            </a:r>
          </a:p>
          <a:p>
            <a:pPr marL="0" indent="0">
              <a:buNone/>
            </a:pPr>
            <a:r>
              <a:rPr lang="en-US" dirty="0" smtClean="0"/>
              <a:t>              count = 0;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}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Square s1 = new Square(5);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Square s2 = new Square(6);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Square.getNumSquares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System.out.println</a:t>
            </a:r>
            <a:r>
              <a:rPr lang="en-US" dirty="0" smtClean="0"/>
              <a:t>(s1.getNumSquares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System.out.println</a:t>
            </a:r>
            <a:r>
              <a:rPr lang="en-US" dirty="0" smtClean="0"/>
              <a:t>(s2.getNumSquares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6355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</TotalTime>
  <Words>432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Clarity</vt:lpstr>
      <vt:lpstr>Review of static</vt:lpstr>
      <vt:lpstr>Square Class</vt:lpstr>
      <vt:lpstr>Square - Introduction</vt:lpstr>
      <vt:lpstr>Square – public static final variable</vt:lpstr>
      <vt:lpstr>Square – public static final variable</vt:lpstr>
      <vt:lpstr>Square – public static final variable</vt:lpstr>
      <vt:lpstr>Square</vt:lpstr>
      <vt:lpstr>Square</vt:lpstr>
      <vt:lpstr>Square</vt:lpstr>
      <vt:lpstr>Square</vt:lpstr>
      <vt:lpstr>Rules with static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Crone</dc:creator>
  <cp:lastModifiedBy>Tyler Crone</cp:lastModifiedBy>
  <cp:revision>42</cp:revision>
  <dcterms:created xsi:type="dcterms:W3CDTF">2015-10-12T22:00:24Z</dcterms:created>
  <dcterms:modified xsi:type="dcterms:W3CDTF">2015-10-14T10:48:35Z</dcterms:modified>
</cp:coreProperties>
</file>