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A46574D-B109-4948-87B1-E2E2CE30A826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6DFB57F-14AA-4D47-9E7B-B18A2EBEEE9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574D-B109-4948-87B1-E2E2CE30A826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B57F-14AA-4D47-9E7B-B18A2EBEEE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574D-B109-4948-87B1-E2E2CE30A826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B57F-14AA-4D47-9E7B-B18A2EBEEE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574D-B109-4948-87B1-E2E2CE30A826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B57F-14AA-4D47-9E7B-B18A2EBEEE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A46574D-B109-4948-87B1-E2E2CE30A826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6DFB57F-14AA-4D47-9E7B-B18A2EBEEE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574D-B109-4948-87B1-E2E2CE30A826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B57F-14AA-4D47-9E7B-B18A2EBEEE9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574D-B109-4948-87B1-E2E2CE30A826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B57F-14AA-4D47-9E7B-B18A2EBEEE9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574D-B109-4948-87B1-E2E2CE30A826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B57F-14AA-4D47-9E7B-B18A2EBEEE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574D-B109-4948-87B1-E2E2CE30A826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B57F-14AA-4D47-9E7B-B18A2EBEEE9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574D-B109-4948-87B1-E2E2CE30A826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B57F-14AA-4D47-9E7B-B18A2EBEEE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574D-B109-4948-87B1-E2E2CE30A826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FB57F-14AA-4D47-9E7B-B18A2EBEEE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46574D-B109-4948-87B1-E2E2CE30A826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DFB57F-14AA-4D47-9E7B-B18A2EBEEE9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While-Loops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4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areas to note…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creating while statements, use &lt;, &lt;=, &gt;,  or &gt;= in conditions rather than using !=</a:t>
            </a:r>
          </a:p>
          <a:p>
            <a:r>
              <a:rPr lang="en-US" dirty="0" smtClean="0"/>
              <a:t>Using != can sometimes result in an unintended infinite loop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20;</a:t>
            </a:r>
          </a:p>
          <a:p>
            <a:pPr marL="0" indent="0">
              <a:buNone/>
            </a:pPr>
            <a:r>
              <a:rPr lang="en-US" dirty="0" smtClean="0"/>
              <a:t>while(x != 0){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x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x -= 3;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09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areas to note…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Altering the while-statement below to use “&gt;=“ would be a better option than using “!=“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20;</a:t>
            </a:r>
          </a:p>
          <a:p>
            <a:pPr marL="0" indent="0">
              <a:buNone/>
            </a:pPr>
            <a:r>
              <a:rPr lang="en-US" dirty="0" smtClean="0"/>
              <a:t>while(x &gt;= 0){     // prevents infinite loop from occurring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x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x -= 3;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385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Count-Controlled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of the while-loops we have dealt with so far are considered to be count-controlled loops</a:t>
            </a:r>
          </a:p>
          <a:p>
            <a:r>
              <a:rPr lang="en-US" dirty="0" smtClean="0"/>
              <a:t>In a count-controlled loop, a while-loop repeats a specific number of times depending upon a </a:t>
            </a:r>
            <a:r>
              <a:rPr lang="en-US" i="1" dirty="0" smtClean="0"/>
              <a:t>counter</a:t>
            </a:r>
            <a:r>
              <a:rPr lang="en-US" dirty="0" smtClean="0"/>
              <a:t> variable</a:t>
            </a:r>
          </a:p>
          <a:p>
            <a:r>
              <a:rPr lang="en-US" dirty="0" smtClean="0"/>
              <a:t>The counter variable is often the variable that is modified in the update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172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Count-Controlled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creating a count controlled loop, always start the counter at 0 unless the situation demands for a counter with a starting value of 1</a:t>
            </a:r>
          </a:p>
          <a:p>
            <a:r>
              <a:rPr lang="en-US" dirty="0" smtClean="0"/>
              <a:t>Use “&lt;“ in the condition rather than “&lt;=“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Example)  Create a while-loop that repeats 10 times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0;</a:t>
            </a:r>
          </a:p>
          <a:p>
            <a:pPr marL="0" indent="0">
              <a:buNone/>
            </a:pPr>
            <a:r>
              <a:rPr lang="en-US" dirty="0" smtClean="0"/>
              <a:t>while(x &lt; 10)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x++;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8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Count-Controlled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Example)  Create a while-loop that loops 100 times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0;</a:t>
            </a:r>
          </a:p>
          <a:p>
            <a:pPr marL="0" indent="0">
              <a:buNone/>
            </a:pPr>
            <a:r>
              <a:rPr lang="en-US" dirty="0" smtClean="0"/>
              <a:t>while(x &lt; 100)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x++;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Example)  Create a while-loop that loops </a:t>
            </a:r>
            <a:r>
              <a:rPr lang="en-US" dirty="0" smtClean="0"/>
              <a:t>359 times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x = 0;</a:t>
            </a:r>
          </a:p>
          <a:p>
            <a:pPr marL="0" indent="0">
              <a:buNone/>
            </a:pPr>
            <a:r>
              <a:rPr lang="en-US" dirty="0"/>
              <a:t>while(x &lt; </a:t>
            </a:r>
            <a:r>
              <a:rPr lang="en-US" dirty="0" smtClean="0"/>
              <a:t>359)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x++;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615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Sentinel-Controlled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a sentinel-controlled loop, input from the user is accepted until a specific number ends the loop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Program example)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AR JULIAN" panose="02000000000000000000" pitchFamily="2" charset="0"/>
              </a:rPr>
              <a:t>Enter a positive number (or -1 to quit): 4</a:t>
            </a:r>
          </a:p>
          <a:p>
            <a:pPr marL="0" indent="0">
              <a:buNone/>
            </a:pPr>
            <a:r>
              <a:rPr lang="en-US" dirty="0">
                <a:latin typeface="AR JULIAN" panose="02000000000000000000" pitchFamily="2" charset="0"/>
              </a:rPr>
              <a:t>4 + 2 = 6</a:t>
            </a:r>
          </a:p>
          <a:p>
            <a:pPr marL="0" indent="0">
              <a:buNone/>
            </a:pPr>
            <a:endParaRPr lang="en-US" dirty="0">
              <a:latin typeface="AR JULIAN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AR JULIAN" panose="02000000000000000000" pitchFamily="2" charset="0"/>
              </a:rPr>
              <a:t>Enter a positive number (or -1 to quit): 10</a:t>
            </a:r>
          </a:p>
          <a:p>
            <a:pPr marL="0" indent="0">
              <a:buNone/>
            </a:pPr>
            <a:r>
              <a:rPr lang="en-US" dirty="0">
                <a:latin typeface="AR JULIAN" panose="02000000000000000000" pitchFamily="2" charset="0"/>
              </a:rPr>
              <a:t>10 + 2 = 12</a:t>
            </a:r>
          </a:p>
          <a:p>
            <a:pPr marL="0" indent="0">
              <a:buNone/>
            </a:pPr>
            <a:endParaRPr lang="en-US" dirty="0">
              <a:latin typeface="AR JULIAN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AR JULIAN" panose="02000000000000000000" pitchFamily="2" charset="0"/>
              </a:rPr>
              <a:t>Enter a positive number (or -1 to quit): -1</a:t>
            </a:r>
            <a:endParaRPr lang="en-US" dirty="0">
              <a:latin typeface="AR JULI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241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Sentinel-Controlled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 is typical to use “!=“ when creating a sentinel controlled loop</a:t>
            </a:r>
          </a:p>
          <a:p>
            <a:r>
              <a:rPr lang="en-US" dirty="0" smtClean="0"/>
              <a:t>For now, sentinel controlled loops will require that we accept information from the user before the loop, as well as at the bottom of the loop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input = 0;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"Enter a positive number (or -1 to quit): ";</a:t>
            </a:r>
          </a:p>
          <a:p>
            <a:pPr marL="0" indent="0">
              <a:buNone/>
            </a:pPr>
            <a:r>
              <a:rPr lang="en-US" dirty="0" err="1"/>
              <a:t>cin</a:t>
            </a:r>
            <a:r>
              <a:rPr lang="en-US" dirty="0"/>
              <a:t> &gt;&gt; input;</a:t>
            </a:r>
          </a:p>
          <a:p>
            <a:pPr marL="0" indent="0">
              <a:buNone/>
            </a:pPr>
            <a:r>
              <a:rPr lang="en-US" b="1" dirty="0"/>
              <a:t>while(input != -1){  // -1 represents the sentinel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input &lt;&lt; " + 2 = " &lt;&lt; input + 2 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</a:t>
            </a:r>
            <a:r>
              <a:rPr lang="en-US" dirty="0" err="1"/>
              <a:t>nEnter</a:t>
            </a:r>
            <a:r>
              <a:rPr lang="en-US" dirty="0"/>
              <a:t> a positive number (or -1 to quit): ";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</a:t>
            </a:r>
            <a:r>
              <a:rPr lang="en-US" dirty="0"/>
              <a:t>&gt;&gt; input;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60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</TotalTime>
  <Words>412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While-Loops Part 2</vt:lpstr>
      <vt:lpstr>A few areas to note…</vt:lpstr>
      <vt:lpstr>A few areas to note…</vt:lpstr>
      <vt:lpstr>Count-Controlled Loops</vt:lpstr>
      <vt:lpstr>Count-Controlled Loops</vt:lpstr>
      <vt:lpstr>Count-Controlled Loops</vt:lpstr>
      <vt:lpstr>Sentinel-Controlled Loops</vt:lpstr>
      <vt:lpstr>Sentinel-Controlled Loops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Crone</dc:creator>
  <cp:lastModifiedBy>Tyler Crone</cp:lastModifiedBy>
  <cp:revision>42</cp:revision>
  <dcterms:created xsi:type="dcterms:W3CDTF">2015-10-18T19:10:00Z</dcterms:created>
  <dcterms:modified xsi:type="dcterms:W3CDTF">2015-10-18T19:30:31Z</dcterms:modified>
</cp:coreProperties>
</file>