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C31CF4-0F3F-4F7A-B1E8-D58730B47D00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3AD635-5C83-4555-9D76-7AA5F6CE5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 statements and if-statements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and If-else statements can be placed inside while-loops</a:t>
            </a:r>
          </a:p>
          <a:p>
            <a:r>
              <a:rPr lang="en-US" dirty="0" smtClean="0"/>
              <a:t>Variables can also be declared and initialized inside while-loops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0" indent="0">
              <a:buNone/>
            </a:pPr>
            <a:r>
              <a:rPr lang="en-US" dirty="0" smtClean="0"/>
              <a:t>while(x &lt;10){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if( x == 6)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“6”;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x++;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12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the following code print?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</a:t>
            </a:r>
            <a:r>
              <a:rPr lang="en-US" dirty="0" smtClean="0"/>
              <a:t>0;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 ( y </a:t>
            </a:r>
            <a:r>
              <a:rPr lang="en-US" dirty="0" smtClean="0"/>
              <a:t>&lt; </a:t>
            </a:r>
            <a:r>
              <a:rPr lang="en-US" dirty="0" smtClean="0"/>
              <a:t>4){</a:t>
            </a:r>
          </a:p>
          <a:p>
            <a:pPr marL="0" indent="0">
              <a:buNone/>
            </a:pPr>
            <a:r>
              <a:rPr lang="en-US" dirty="0" smtClean="0"/>
              <a:t>        if ( y % 2 ==0)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“Even”;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“Odd”;</a:t>
            </a:r>
          </a:p>
          <a:p>
            <a:pPr marL="0" indent="0">
              <a:buNone/>
            </a:pPr>
            <a:r>
              <a:rPr lang="en-US" dirty="0" smtClean="0"/>
              <a:t>       y++;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does the following code print?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</a:t>
            </a:r>
            <a:r>
              <a:rPr lang="en-US" dirty="0" smtClean="0"/>
              <a:t>0;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 ( y </a:t>
            </a:r>
            <a:r>
              <a:rPr lang="en-US" dirty="0" smtClean="0"/>
              <a:t>&lt; </a:t>
            </a:r>
            <a:r>
              <a:rPr lang="en-US" dirty="0" smtClean="0"/>
              <a:t>4){</a:t>
            </a:r>
          </a:p>
          <a:p>
            <a:pPr marL="0" indent="0">
              <a:buNone/>
            </a:pPr>
            <a:r>
              <a:rPr lang="en-US" dirty="0" smtClean="0"/>
              <a:t>        if ( y % 2 ==0)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“Even ”;   // Prints:  </a:t>
            </a:r>
            <a:r>
              <a:rPr lang="en-US" dirty="0" smtClean="0"/>
              <a:t>Even </a:t>
            </a:r>
            <a:r>
              <a:rPr lang="en-US" dirty="0" smtClean="0"/>
              <a:t>Odd </a:t>
            </a:r>
            <a:r>
              <a:rPr lang="en-US" dirty="0" smtClean="0"/>
              <a:t>Even Odd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else</a:t>
            </a:r>
          </a:p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“Odd ”;</a:t>
            </a:r>
          </a:p>
          <a:p>
            <a:pPr marL="0" indent="0">
              <a:buNone/>
            </a:pPr>
            <a:r>
              <a:rPr lang="en-US" dirty="0" smtClean="0"/>
              <a:t>       y++;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break statement can be used inside a while-loop to immediately stop the loop from proceeding to the next iteration</a:t>
            </a:r>
          </a:p>
          <a:p>
            <a:r>
              <a:rPr lang="en-US" dirty="0" smtClean="0"/>
              <a:t>When a break statement is encountered, the program </a:t>
            </a:r>
            <a:r>
              <a:rPr lang="en-US" dirty="0" smtClean="0"/>
              <a:t>skips to the statement immediately after the loop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4;</a:t>
            </a:r>
          </a:p>
          <a:p>
            <a:pPr marL="0" indent="0">
              <a:buNone/>
            </a:pPr>
            <a:r>
              <a:rPr lang="en-US" dirty="0" smtClean="0"/>
              <a:t>while( y &lt;= 6){</a:t>
            </a:r>
          </a:p>
          <a:p>
            <a:pPr marL="0" indent="0">
              <a:buNone/>
            </a:pPr>
            <a:r>
              <a:rPr lang="en-US" dirty="0" smtClean="0"/>
              <a:t>       if ( y ==4)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break;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y 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y 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82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break statement can be used inside a while-loop to immediately stop the loop from proceeding to the next iteration</a:t>
            </a:r>
          </a:p>
          <a:p>
            <a:r>
              <a:rPr lang="en-US" dirty="0" smtClean="0"/>
              <a:t>When a break statement is encountered, the program skips to  the next statement after the while loop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4;</a:t>
            </a:r>
          </a:p>
          <a:p>
            <a:pPr marL="0" indent="0">
              <a:buNone/>
            </a:pPr>
            <a:r>
              <a:rPr lang="en-US" dirty="0" smtClean="0"/>
              <a:t>while( y &lt;= 6){</a:t>
            </a:r>
          </a:p>
          <a:p>
            <a:pPr marL="0" indent="0">
              <a:buNone/>
            </a:pPr>
            <a:r>
              <a:rPr lang="en-US" dirty="0" smtClean="0"/>
              <a:t>       if ( y ==4)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break;   // Breaks from the loop when y =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y ;  // Prints: Nothing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y 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33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while(y !=7){</a:t>
            </a:r>
          </a:p>
          <a:p>
            <a:pPr marL="0" indent="0">
              <a:buNone/>
            </a:pPr>
            <a:r>
              <a:rPr lang="en-US" dirty="0" smtClean="0"/>
              <a:t>     if(y ==6)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break;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y;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y 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78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while(y !=7){</a:t>
            </a:r>
          </a:p>
          <a:p>
            <a:pPr marL="0" indent="0">
              <a:buNone/>
            </a:pPr>
            <a:r>
              <a:rPr lang="en-US" dirty="0" smtClean="0"/>
              <a:t>     if(y ==6)  // Causes the loop to stop when y = 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break;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y;  // Prints: 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y ++;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86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383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Clarity</vt:lpstr>
      <vt:lpstr>Break statements and if-statements</vt:lpstr>
      <vt:lpstr>If-Statements</vt:lpstr>
      <vt:lpstr>If-Statements</vt:lpstr>
      <vt:lpstr>If-Statements</vt:lpstr>
      <vt:lpstr>Break Statement</vt:lpstr>
      <vt:lpstr>Break Statement</vt:lpstr>
      <vt:lpstr>Break Statement</vt:lpstr>
      <vt:lpstr>Break Statement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 Crone</cp:lastModifiedBy>
  <cp:revision>27</cp:revision>
  <dcterms:created xsi:type="dcterms:W3CDTF">2013-10-17T23:29:58Z</dcterms:created>
  <dcterms:modified xsi:type="dcterms:W3CDTF">2015-10-20T10:40:15Z</dcterms:modified>
</cp:coreProperties>
</file>