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0A0C-C70E-4FC7-AF46-29F144690E2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333FB5E-F944-40CD-B36D-1B1C96A03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0A0C-C70E-4FC7-AF46-29F144690E2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FB5E-F944-40CD-B36D-1B1C96A03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0A0C-C70E-4FC7-AF46-29F144690E2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FB5E-F944-40CD-B36D-1B1C96A03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0A0C-C70E-4FC7-AF46-29F144690E2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FB5E-F944-40CD-B36D-1B1C96A03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0A0C-C70E-4FC7-AF46-29F144690E2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FB5E-F944-40CD-B36D-1B1C96A03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0A0C-C70E-4FC7-AF46-29F144690E2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FB5E-F944-40CD-B36D-1B1C96A03A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0A0C-C70E-4FC7-AF46-29F144690E2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FB5E-F944-40CD-B36D-1B1C96A03A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0A0C-C70E-4FC7-AF46-29F144690E2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FB5E-F944-40CD-B36D-1B1C96A03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0A0C-C70E-4FC7-AF46-29F144690E2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FB5E-F944-40CD-B36D-1B1C96A03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0A0C-C70E-4FC7-AF46-29F144690E2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FB5E-F944-40CD-B36D-1B1C96A03A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0A0C-C70E-4FC7-AF46-29F144690E2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FB5E-F944-40CD-B36D-1B1C96A03A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79E0A0C-C70E-4FC7-AF46-29F144690E2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333FB5E-F944-40CD-B36D-1B1C96A03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For- loops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</a:t>
            </a:r>
            <a:r>
              <a:rPr lang="en-US" smtClean="0"/>
              <a:t>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89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For-Loop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10; </a:t>
            </a:r>
            <a:r>
              <a:rPr lang="en-US" dirty="0" err="1" smtClean="0"/>
              <a:t>i</a:t>
            </a:r>
            <a:r>
              <a:rPr lang="en-US" dirty="0" smtClean="0"/>
              <a:t> +=2){</a:t>
            </a:r>
          </a:p>
          <a:p>
            <a:pPr marL="68580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 marL="6858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0985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For-Loop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10; </a:t>
            </a:r>
            <a:r>
              <a:rPr lang="en-US" dirty="0" err="1" smtClean="0"/>
              <a:t>i</a:t>
            </a:r>
            <a:r>
              <a:rPr lang="en-US" dirty="0" smtClean="0"/>
              <a:t> +=2){</a:t>
            </a:r>
          </a:p>
          <a:p>
            <a:pPr marL="68580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 marL="68580" indent="0">
              <a:buNone/>
            </a:pPr>
            <a:r>
              <a:rPr lang="en-US" dirty="0" smtClean="0"/>
              <a:t>}  // Prints 0, 2, 4, 6,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34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What are the three parts of a while loop?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6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 smtClean="0"/>
              <a:t>What are the three parts of a while loop?</a:t>
            </a:r>
          </a:p>
          <a:p>
            <a:pPr marL="68580" indent="0">
              <a:buNone/>
            </a:pPr>
            <a:endParaRPr lang="en-US" dirty="0"/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Initialized variable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Condition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Update Statement</a:t>
            </a:r>
          </a:p>
          <a:p>
            <a:pPr marL="525780" indent="-457200">
              <a:buFont typeface="+mj-lt"/>
              <a:buAutoNum type="arabicPeriod"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Example)</a:t>
            </a:r>
          </a:p>
          <a:p>
            <a:pPr marL="6858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4;</a:t>
            </a:r>
          </a:p>
          <a:p>
            <a:pPr marL="68580" indent="0">
              <a:buNone/>
            </a:pPr>
            <a:r>
              <a:rPr lang="en-US" dirty="0" smtClean="0"/>
              <a:t>while ( x &lt; 7){</a:t>
            </a:r>
          </a:p>
          <a:p>
            <a:pPr marL="6858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 &lt;&lt; x;      </a:t>
            </a:r>
          </a:p>
          <a:p>
            <a:pPr marL="68580" indent="0">
              <a:buNone/>
            </a:pPr>
            <a:r>
              <a:rPr lang="en-US" dirty="0" smtClean="0"/>
              <a:t>	x ++;</a:t>
            </a:r>
          </a:p>
          <a:p>
            <a:pPr marL="6858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6689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For-Loop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for-loop performs the same function as the while loop, but uses a different format</a:t>
            </a:r>
          </a:p>
          <a:p>
            <a:r>
              <a:rPr lang="en-US" dirty="0" smtClean="0"/>
              <a:t>A for-loop still contains the three basic parts of a while-loop</a:t>
            </a:r>
          </a:p>
          <a:p>
            <a:r>
              <a:rPr lang="en-US" dirty="0" smtClean="0"/>
              <a:t>A for-loop is most useful in situations that call for a count-controlled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42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For-Loop  Structure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93609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Condition;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2304643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Update Statement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1524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Initialized Variable;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2819400"/>
            <a:ext cx="7239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for(                                                      )          {</a:t>
            </a:r>
          </a:p>
          <a:p>
            <a:endParaRPr lang="en-US" sz="2800" dirty="0"/>
          </a:p>
          <a:p>
            <a:r>
              <a:rPr lang="en-US" sz="2800" dirty="0" smtClean="0"/>
              <a:t>         //Statements...</a:t>
            </a:r>
            <a:endParaRPr lang="en-US" sz="2800" dirty="0"/>
          </a:p>
          <a:p>
            <a:r>
              <a:rPr lang="en-US" sz="2800" dirty="0" smtClean="0"/>
              <a:t>}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560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-0.00463 C 0.00434 -0.00231 0.0099 -0.00254 0.01545 -4.07407E-6 C 0.02448 0.00834 0.01424 -0.00046 0.03559 0.00949 C 0.04427 0.01343 0.05695 0.02061 0.06424 0.02709 C 0.09184 0.05139 0.10591 0.07199 0.11789 0.11112 C 0.11962 0.12362 0.12066 0.12824 0.11789 0.14445 C 0.11719 0.14815 0.11459 0.1507 0.11302 0.15394 C 0.1033 0.17524 0.08594 0.18287 0.06789 0.18565 C 0.06511 0.18681 0.0625 0.18889 0.05955 0.18889 C 0.04219 0.18959 0.02014 0.19561 0.00712 0.17616 C -0.01666 0.14098 0.01459 0.18311 -0.00121 0.16204 C -0.00243 0.15556 -0.00625 0.1426 -0.00243 0.13658 C -0.00139 0.13496 0.0007 0.13542 0.00226 0.13496 C 0.00973 0.13287 0.0165 0.13149 0.02379 0.12871 C 0.02969 0.12917 0.03611 0.12732 0.04167 0.1301 C 0.04532 0.13195 0.05 0.14121 0.05 0.14144 C 0.05313 0.15394 0.06129 0.16389 0.06545 0.17616 C 0.07344 0.19908 0.06684 0.18565 0.07257 0.19676 C 0.07535 0.21112 0.07396 0.20533 0.07622 0.21436 C 0.07778 0.22917 0.07552 0.25834 0.06893 0.27153 C 0.06771 0.27709 0.06424 0.28149 0.06424 0.28727 " pathEditMode="relative" rAng="0" ptsTypes="fffffffffffffff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3" y="1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07407E-6 C 0.01232 -0.00555 0.02465 -0.01203 0.03698 -0.01759 C 0.04132 -0.01967 0.05694 -0.02963 0.06423 -0.03032 C 0.07569 -0.03148 0.08732 -0.03148 0.09878 -0.03194 C 0.10989 -0.03078 0.12101 -0.03078 0.13212 -0.0287 C 0.17048 -0.02176 0.21198 0.02361 0.22969 0.06806 C 0.23785 0.08773 0.24028 0.11297 0.24288 0.13473 C 0.24062 0.16019 0.24548 0.16459 0.2309 0.16806 C 0.2191 0.17338 0.20712 0.17593 0.19531 0.18079 C 0.16232 0.17801 0.16285 0.18311 0.14288 0.16343 C 0.13507 0.14653 0.13455 0.14167 0.13212 0.12223 C 0.13281 0.10463 0.13333 0.04769 0.13923 0.02523 C 0.14357 0.00834 0.14392 -0.0118 0.15243 -0.02546 C 0.17465 -0.06111 0.2059 -0.08588 0.24028 -0.09375 C 0.25625 -0.10208 0.25625 -0.10347 0.28455 -0.09537 C 0.28958 -0.09398 0.29253 -0.0868 0.29653 -0.08264 C 0.31285 -0.06527 0.32639 -0.04097 0.33576 -0.01597 C 0.35173 0.02662 0.34219 0.00926 0.35243 0.02686 C 0.35521 0.04468 0.36476 0.06343 0.34878 0.07616 C 0.32656 0.07431 0.30399 0.06991 0.28333 0.05857 C 0.27847 0.05209 0.2783 0.04931 0.27621 0.04121 C 0.27413 0.02014 0.27378 0.02385 0.27743 -0.00648 C 0.27864 -0.0162 0.2934 -0.03148 0.29878 -0.03657 C 0.31823 -0.05509 0.33385 -0.06342 0.35712 -0.0699 C 0.36528 -0.06828 0.37396 -0.06759 0.38212 -0.06527 C 0.38732 -0.06389 0.39323 -0.05 0.39531 -0.04606 C 0.40712 -0.02453 0.41389 -0.00879 0.41788 0.01736 C 0.42048 0.06158 0.41528 0.0919 0.39653 0.12686 C 0.3901 0.13866 0.38264 0.1551 0.37257 0.16181 C 0.36198 0.17686 0.34566 0.18241 0.3309 0.18565 C 0.3243 0.19028 0.31666 0.19352 0.30955 0.19676 C 0.30712 0.19792 0.30243 0.2 0.30243 0.2 C 0.30087 0.20162 0.29896 0.20278 0.29757 0.20463 C 0.29653 0.20602 0.29635 0.20811 0.29531 0.20949 C 0.28976 0.2169 0.28003 0.21898 0.27257 0.22061 C 0.26996 0.22593 0.27135 0.22385 0.2691 0.22686 " pathEditMode="relative" ptsTypes="fffffffffffffffffffffffffffffffffff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17 -0.00254 C -0.0809 0.00232 -0.08351 0.00672 -0.08507 0.01158 C -0.08976 0.02593 -0.08264 0.01111 -0.08872 0.02269 C -0.0901 0.03357 -0.09288 0.04306 -0.09583 0.05301 C -0.09774 0.07246 -0.09948 0.0919 -0.10052 0.11158 C -0.10191 0.13588 -0.10417 0.18473 -0.10417 0.18496 C -0.1033 0.20162 -0.10312 0.21852 -0.10174 0.23542 C -0.10122 0.24213 -0.09844 0.24815 -0.09705 0.25463 C -0.09201 0.27801 -0.08437 0.30116 -0.07205 0.31968 C -0.0625 0.33403 -0.06962 0.32107 -0.05885 0.33542 C -0.04184 0.3581 -0.02899 0.37732 -0.01128 0.39746 C 0.0033 0.41412 0.01649 0.43681 0.03507 0.44653 C 0.0441 0.45116 0.05417 0.45 0.06372 0.45139 C 0.08785 0.44584 0.11181 0.43982 0.13507 0.42917 C 0.15156 0.42153 0.16927 0.40764 0.18628 0.40209 C 0.20035 0.39746 0.21493 0.39468 0.22917 0.39098 C 0.23681 0.38889 0.25174 0.3831 0.25174 0.38334 C 0.25538 0.3794 0.2592 0.37616 0.2625 0.37199 C 0.27552 0.35486 0.27778 0.32593 0.28872 0.30695 C 0.30069 0.25 0.30972 0.19607 0.31372 0.13704 C 0.31181 0.11482 0.31302 0.09121 0.3066 0.07037 C 0.29583 0.03519 0.27014 -0.01412 0.24462 -0.03125 C 0.2316 -0.03981 0.2158 -0.03958 0.20174 -0.04236 C 0.17344 -0.04791 0.14462 -0.05347 0.11615 -0.05648 C 0.1026 -0.05555 0.08889 -0.05694 0.07569 -0.05347 C 0.04931 -0.04629 0.03403 -0.00277 0.02326 0.02593 C 0.0217 0.03588 0.02118 0.04607 0.01962 0.05602 C 0.01649 0.11783 0.01615 0.17848 0.02795 0.23866 C 0.03351 0.26667 0.07153 0.29885 0.09115 0.30533 C 0.12344 0.29792 0.10972 0.30301 0.13281 0.2926 L 0.13281 0.29283 C 0.13559 0.2919 0.14792 0.28912 0.15174 0.28635 C 0.16128 0.27986 0.17083 0.27292 0.17917 0.26412 C 0.18316 0.25996 0.19115 0.25139 0.19115 0.25162 C 0.2033 0.22593 0.21302 0.20047 0.22083 0.17199 C 0.22361 0.14977 0.22674 0.1294 0.22795 0.10695 C 0.225 0.05162 0.22031 0.00232 0.2125 -0.05185 C 0.20885 -0.07662 0.20903 -0.10254 0.20295 -0.12639 C 0.21181 -0.13518 0.21823 -0.14838 0.22917 -0.15347 C 0.24063 -0.15879 0.25417 -0.16018 0.26615 -0.16296 C 0.29236 -0.1618 0.31858 -0.16203 0.34462 -0.15972 C 0.34878 -0.15926 0.3526 -0.15625 0.3566 -0.15509 C 0.37795 -0.14838 0.39722 -0.14305 0.41736 -0.12963 C 0.42865 -0.12222 0.43542 -0.11389 0.44583 -0.10578 C 0.45625 -0.09768 0.46597 -0.09166 0.47448 -0.08032 C 0.48038 -0.05949 0.47257 -0.08449 0.48038 -0.0662 C 0.48594 -0.05324 0.48785 -0.03611 0.49115 -0.02176 C 0.49288 -0.01435 0.49583 0.00047 0.49583 0.0007 C 0.49861 0.02917 0.5066 0.08635 0.5066 0.08658 C 0.50573 0.14885 0.51441 0.17801 0.48507 0.21644 C 0.48368 0.21829 0.48333 0.2213 0.4816 0.22269 C 0.46493 0.23588 0.44288 0.24723 0.42326 0.25139 C 0.41458 0.25324 0.39705 0.25463 0.39705 0.25486 C 0.36875 0.25255 0.33993 0.25602 0.3125 0.24653 C 0.24618 0.22361 0.17205 0.175 0.13872 0.08935 C 0.1276 0.06111 0.1224 0.03125 0.11736 0.00047 C 0.11701 -0.00787 0.11615 -0.01643 0.11615 -0.02477 C 0.11649 -0.06504 0.11389 -0.10578 0.11962 -0.14537 C 0.12101 -0.15555 0.125 -0.17615 0.12795 -0.18518 C 0.12934 -0.18935 0.13229 -0.19236 0.13403 -0.19629 C 0.14132 -0.21296 0.14809 -0.23889 0.16007 -0.25185 C 0.17257 -0.26527 0.18733 -0.27176 0.20295 -0.27407 C 0.24045 -0.26944 0.23403 -0.26921 0.27083 -0.24236 C 0.2842 -0.23264 0.30035 -0.22523 0.31128 -0.21065 C 0.32552 -0.1919 0.34323 -0.16713 0.35417 -0.14398 C 0.36024 -0.13125 0.3651 -0.11713 0.37083 -0.10416 C 0.37378 -0.09097 0.37899 -0.08032 0.38281 -0.06759 C 0.39132 -0.03842 0.40017 -0.00671 0.40417 0.02431 C 0.40503 0.03704 0.40538 0.04977 0.4066 0.0625 C 0.40694 0.06667 0.40747 0.07107 0.40781 0.07523 C 0.40903 0.09375 0.40799 0.11551 0.42083 0.12755 C 0.425 0.13565 0.43073 0.14028 0.43507 0.14815 C 0.43681 0.15116 0.43993 0.15764 0.43993 0.15787 C 0.43958 0.15926 0.43924 0.16088 0.43872 0.1625 C 0.43802 0.16412 0.43681 0.16528 0.43628 0.16713 C 0.43299 0.17871 0.43802 0.17269 0.4316 0.17824 C 0.42708 0.17454 0.42899 0.17662 0.42569 0.17199 " pathEditMode="relative" rAng="0" ptsTypes="fffffffffffffffffffffffffffffFfff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20" y="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For-Loop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Example)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5; 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 marL="6858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i</a:t>
            </a:r>
            <a:r>
              <a:rPr lang="en-US" dirty="0" smtClean="0"/>
              <a:t> ;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}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639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For-Loop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Example)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5; 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 marL="6858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i</a:t>
            </a:r>
            <a:r>
              <a:rPr lang="en-US" dirty="0" smtClean="0"/>
              <a:t> ;    // Prints 0 , 1, 2, 3, 4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}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** Brackets follow the same rules as if-statements and while-loops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**The update statement occurs </a:t>
            </a:r>
            <a:r>
              <a:rPr lang="en-US" dirty="0" smtClean="0"/>
              <a:t>AFTER all </a:t>
            </a:r>
            <a:r>
              <a:rPr lang="en-US" dirty="0" smtClean="0"/>
              <a:t>code in the body of the for-loop                        has been executed!</a:t>
            </a:r>
            <a:endParaRPr lang="en-US" dirty="0"/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2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x = 0; x &lt; 3; x++)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cout</a:t>
            </a:r>
            <a:r>
              <a:rPr lang="en-US" dirty="0" smtClean="0"/>
              <a:t> &lt;&lt; x;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04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x = 0; x &lt; 3; x++)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cout</a:t>
            </a:r>
            <a:r>
              <a:rPr lang="en-US" dirty="0" smtClean="0"/>
              <a:t> &lt;&lt; x;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// Prints: 0, 1, 2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2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145</TotalTime>
  <Words>280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Gill Sans MT</vt:lpstr>
      <vt:lpstr>Wingdings 3</vt:lpstr>
      <vt:lpstr>Urban Pop</vt:lpstr>
      <vt:lpstr>For- loops</vt:lpstr>
      <vt:lpstr>While loop</vt:lpstr>
      <vt:lpstr>While loop</vt:lpstr>
      <vt:lpstr>For-Loop</vt:lpstr>
      <vt:lpstr>For-Loop  Structure</vt:lpstr>
      <vt:lpstr>For-Loop</vt:lpstr>
      <vt:lpstr>For-Loop</vt:lpstr>
      <vt:lpstr>For Loop</vt:lpstr>
      <vt:lpstr>For Loop</vt:lpstr>
      <vt:lpstr>For-Loop</vt:lpstr>
      <vt:lpstr>For-Loop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For- loops</dc:title>
  <dc:creator>Tyler</dc:creator>
  <cp:lastModifiedBy>Tyler Crone</cp:lastModifiedBy>
  <cp:revision>45</cp:revision>
  <dcterms:created xsi:type="dcterms:W3CDTF">2013-10-22T15:41:04Z</dcterms:created>
  <dcterms:modified xsi:type="dcterms:W3CDTF">2015-10-26T19:43:26Z</dcterms:modified>
</cp:coreProperties>
</file>