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7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6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3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1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4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2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5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Short-Circuit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3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&amp;&amp; and || are short-circuit operators in Java</a:t>
            </a:r>
          </a:p>
          <a:p>
            <a:r>
              <a:rPr lang="en-US" dirty="0"/>
              <a:t> </a:t>
            </a:r>
            <a:r>
              <a:rPr lang="en-US" dirty="0" smtClean="0"/>
              <a:t>- A short-circuit operator ends the evaluation of a condition as soon as a definite answer can be realized</a:t>
            </a:r>
          </a:p>
          <a:p>
            <a:endParaRPr lang="en-US" dirty="0"/>
          </a:p>
          <a:p>
            <a:r>
              <a:rPr lang="en-US" dirty="0" smtClean="0"/>
              <a:t>Example)</a:t>
            </a:r>
          </a:p>
          <a:p>
            <a:r>
              <a:rPr lang="en-US" b="1" dirty="0" err="1"/>
              <a:t>boolean</a:t>
            </a:r>
            <a:r>
              <a:rPr lang="en-US" b="1" dirty="0"/>
              <a:t> bool1 = false;</a:t>
            </a:r>
          </a:p>
          <a:p>
            <a:r>
              <a:rPr lang="en-US" b="1" dirty="0" err="1"/>
              <a:t>int</a:t>
            </a:r>
            <a:r>
              <a:rPr lang="en-US" b="1" dirty="0"/>
              <a:t> a = 4, b = 4</a:t>
            </a:r>
            <a:r>
              <a:rPr lang="en-US" b="1" dirty="0" smtClean="0"/>
              <a:t>;</a:t>
            </a:r>
            <a:endParaRPr lang="en-US" dirty="0"/>
          </a:p>
          <a:p>
            <a:r>
              <a:rPr lang="en-US" b="1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(bool1 &amp;&amp; a &lt; b</a:t>
            </a:r>
            <a:r>
              <a:rPr lang="en-US" b="1" i="1" dirty="0" smtClean="0"/>
              <a:t>);     // </a:t>
            </a:r>
            <a:r>
              <a:rPr lang="en-US" dirty="0" smtClean="0"/>
              <a:t>a&lt;b is never evaluated because this statement </a:t>
            </a:r>
          </a:p>
          <a:p>
            <a:r>
              <a:rPr lang="en-US" dirty="0"/>
              <a:t> </a:t>
            </a:r>
            <a:r>
              <a:rPr lang="en-US" dirty="0" smtClean="0"/>
              <a:t>    					// must evaluate to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9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Example)</a:t>
            </a:r>
          </a:p>
          <a:p>
            <a:endParaRPr lang="en-US" dirty="0"/>
          </a:p>
          <a:p>
            <a:r>
              <a:rPr lang="en-US" b="1" dirty="0" err="1"/>
              <a:t>boolean</a:t>
            </a:r>
            <a:r>
              <a:rPr lang="en-US" b="1" dirty="0"/>
              <a:t> bool1 = true;</a:t>
            </a:r>
          </a:p>
          <a:p>
            <a:r>
              <a:rPr lang="en-US" b="1" dirty="0" err="1"/>
              <a:t>int</a:t>
            </a:r>
            <a:r>
              <a:rPr lang="en-US" b="1" dirty="0"/>
              <a:t> a = 4, b = 4;</a:t>
            </a:r>
          </a:p>
          <a:p>
            <a:r>
              <a:rPr lang="en-US" b="1" dirty="0" err="1" smtClean="0"/>
              <a:t>System.</a:t>
            </a:r>
            <a:r>
              <a:rPr lang="en-US" b="1" i="1" dirty="0" err="1" smtClean="0"/>
              <a:t>out.println</a:t>
            </a:r>
            <a:r>
              <a:rPr lang="en-US" b="1" i="1" dirty="0" smtClean="0"/>
              <a:t>(bool1 </a:t>
            </a:r>
            <a:r>
              <a:rPr lang="en-US" b="1" i="1" dirty="0"/>
              <a:t>|| a &lt; b</a:t>
            </a:r>
            <a:r>
              <a:rPr lang="en-US" b="1" i="1" dirty="0" smtClean="0"/>
              <a:t>);  </a:t>
            </a:r>
            <a:r>
              <a:rPr lang="en-US" dirty="0" smtClean="0"/>
              <a:t>// a&lt;b is never evaluated because this statement</a:t>
            </a:r>
          </a:p>
          <a:p>
            <a:r>
              <a:rPr lang="en-US" dirty="0" smtClean="0"/>
              <a:t>   				// must evaluate to True</a:t>
            </a:r>
          </a:p>
        </p:txBody>
      </p:sp>
    </p:spTree>
    <p:extLst>
      <p:ext uri="{BB962C8B-B14F-4D97-AF65-F5344CB8AC3E}">
        <p14:creationId xmlns:p14="http://schemas.microsoft.com/office/powerpoint/2010/main" val="24076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Short Circuit operators can be used to avoid errors</a:t>
            </a:r>
          </a:p>
          <a:p>
            <a:endParaRPr lang="en-US" dirty="0" smtClean="0"/>
          </a:p>
          <a:p>
            <a:r>
              <a:rPr lang="en-US" b="1" dirty="0" err="1"/>
              <a:t>int</a:t>
            </a:r>
            <a:r>
              <a:rPr lang="en-US" b="1" dirty="0"/>
              <a:t> rand = (</a:t>
            </a:r>
            <a:r>
              <a:rPr lang="en-US" b="1" dirty="0" err="1"/>
              <a:t>int</a:t>
            </a:r>
            <a:r>
              <a:rPr lang="en-US" b="1" dirty="0"/>
              <a:t>)(</a:t>
            </a:r>
            <a:r>
              <a:rPr lang="en-US" b="1" dirty="0" err="1"/>
              <a:t>Math.</a:t>
            </a:r>
            <a:r>
              <a:rPr lang="en-US" b="1" i="1" dirty="0" err="1"/>
              <a:t>random</a:t>
            </a:r>
            <a:r>
              <a:rPr lang="en-US" b="1" i="1" dirty="0"/>
              <a:t>() * 10);  //Random from 0 - </a:t>
            </a:r>
            <a:r>
              <a:rPr lang="en-US" b="1" i="1" dirty="0" smtClean="0"/>
              <a:t>9</a:t>
            </a:r>
            <a:endParaRPr lang="en-US" b="1" i="1" dirty="0"/>
          </a:p>
          <a:p>
            <a:r>
              <a:rPr lang="en-US" b="1" dirty="0" err="1"/>
              <a:t>int</a:t>
            </a:r>
            <a:r>
              <a:rPr lang="en-US" b="1" dirty="0"/>
              <a:t>[] </a:t>
            </a:r>
            <a:r>
              <a:rPr lang="en-US" b="1" dirty="0" err="1"/>
              <a:t>arry</a:t>
            </a:r>
            <a:r>
              <a:rPr lang="en-US" b="1" dirty="0"/>
              <a:t> = new </a:t>
            </a:r>
            <a:r>
              <a:rPr lang="en-US" b="1" dirty="0" err="1"/>
              <a:t>int</a:t>
            </a:r>
            <a:r>
              <a:rPr lang="en-US" b="1" dirty="0"/>
              <a:t>[rand];</a:t>
            </a:r>
          </a:p>
          <a:p>
            <a:endParaRPr lang="en-US" dirty="0" smtClean="0"/>
          </a:p>
          <a:p>
            <a:r>
              <a:rPr lang="en-US" dirty="0" smtClean="0"/>
              <a:t>// … more code ….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if(</a:t>
            </a:r>
            <a:r>
              <a:rPr lang="en-US" b="1" dirty="0" err="1"/>
              <a:t>arry.length</a:t>
            </a:r>
            <a:r>
              <a:rPr lang="en-US" b="1" dirty="0"/>
              <a:t> &gt; 3 &amp;&amp; </a:t>
            </a:r>
            <a:r>
              <a:rPr lang="en-US" b="1" dirty="0" err="1"/>
              <a:t>arry</a:t>
            </a:r>
            <a:r>
              <a:rPr lang="en-US" b="1" dirty="0"/>
              <a:t>[3] == </a:t>
            </a:r>
            <a:r>
              <a:rPr lang="en-US" b="1" dirty="0" smtClean="0"/>
              <a:t>4)     //Will not cause an error as long as </a:t>
            </a:r>
            <a:r>
              <a:rPr lang="en-US" b="1" dirty="0" err="1" smtClean="0"/>
              <a:t>arry</a:t>
            </a:r>
            <a:r>
              <a:rPr lang="en-US" b="1" dirty="0" smtClean="0"/>
              <a:t> is instantiated</a:t>
            </a:r>
            <a:endParaRPr lang="en-US" b="1" dirty="0"/>
          </a:p>
          <a:p>
            <a:pPr marL="201168" lvl="1" indent="0">
              <a:buNone/>
            </a:pPr>
            <a:r>
              <a:rPr lang="en-US" b="1" dirty="0" smtClean="0"/>
              <a:t>          </a:t>
            </a:r>
            <a:r>
              <a:rPr lang="en-US" b="1" dirty="0" err="1" smtClean="0"/>
              <a:t>System.</a:t>
            </a:r>
            <a:r>
              <a:rPr lang="en-US" b="1" i="1" dirty="0" err="1" smtClean="0"/>
              <a:t>out.println</a:t>
            </a:r>
            <a:r>
              <a:rPr lang="en-US" b="1" i="1" dirty="0" smtClean="0"/>
              <a:t>(“Do Something");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1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Value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A reference variable can be assigned the </a:t>
            </a:r>
            <a:r>
              <a:rPr lang="en-US" i="1" dirty="0" smtClean="0"/>
              <a:t>null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 - After being assigned the </a:t>
            </a:r>
            <a:r>
              <a:rPr lang="en-US" i="1" dirty="0" smtClean="0"/>
              <a:t>null</a:t>
            </a:r>
            <a:r>
              <a:rPr lang="en-US" dirty="0" smtClean="0"/>
              <a:t> value, a reference variable no longer points to an object</a:t>
            </a:r>
          </a:p>
          <a:p>
            <a:endParaRPr lang="en-US" dirty="0"/>
          </a:p>
          <a:p>
            <a:r>
              <a:rPr lang="en-US" dirty="0" smtClean="0"/>
              <a:t>Point p1 = new Point(3, 4);   // p1 references Point object</a:t>
            </a:r>
            <a:endParaRPr lang="en-US" dirty="0"/>
          </a:p>
          <a:p>
            <a:r>
              <a:rPr lang="en-US" dirty="0" smtClean="0"/>
              <a:t>Point p1 = null;        // p1 no longer references an object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** If an object has no reference variables pointing to it, it is deleted by the garbage collector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0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Operators and Null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Short circuit operators can be used to avoid Null-Pointer Exceptions</a:t>
            </a:r>
          </a:p>
          <a:p>
            <a:r>
              <a:rPr lang="en-US" dirty="0" smtClean="0"/>
              <a:t> - Recall that a null pointer exception results when a message is sent to an object that has not yet been instantiated</a:t>
            </a:r>
          </a:p>
          <a:p>
            <a:endParaRPr lang="en-US" dirty="0"/>
          </a:p>
          <a:p>
            <a:r>
              <a:rPr lang="en-US" dirty="0" smtClean="0"/>
              <a:t>Example)</a:t>
            </a:r>
          </a:p>
          <a:p>
            <a:endParaRPr lang="en-US" dirty="0"/>
          </a:p>
          <a:p>
            <a:r>
              <a:rPr lang="en-US" dirty="0" smtClean="0"/>
              <a:t>Stock s1;</a:t>
            </a:r>
          </a:p>
          <a:p>
            <a:r>
              <a:rPr lang="en-US" dirty="0" smtClean="0"/>
              <a:t>if(s1.getSymbol().equals(“KO”))   // NULL POINTER EXCEPTION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(“You own Coca-Cola”);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7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Operators and Null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Using “&amp;&amp;” can prevent Null-Pointer Exceptions</a:t>
            </a:r>
          </a:p>
          <a:p>
            <a:endParaRPr lang="en-US" dirty="0"/>
          </a:p>
          <a:p>
            <a:r>
              <a:rPr lang="en-US" dirty="0" smtClean="0"/>
              <a:t>Stock s1;</a:t>
            </a:r>
          </a:p>
          <a:p>
            <a:r>
              <a:rPr lang="en-US" dirty="0" smtClean="0"/>
              <a:t>if(s1 != null &amp;&amp; s1.getSymbol().equals(“KO”))     //Null-Pointer Exception avoided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System.out.println</a:t>
            </a:r>
            <a:r>
              <a:rPr lang="en-US" dirty="0" smtClean="0"/>
              <a:t>(“You own Coca-Cola”);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193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345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Short-Circuit Operators</vt:lpstr>
      <vt:lpstr>Short-Circuit Operators</vt:lpstr>
      <vt:lpstr>Short-Circuit Operators</vt:lpstr>
      <vt:lpstr>Short-Circuit Operators</vt:lpstr>
      <vt:lpstr>Null Value Review</vt:lpstr>
      <vt:lpstr>Short-Circuit Operators and Null Value</vt:lpstr>
      <vt:lpstr>Short-Circuit Operators and Null Value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Short-Circuit Operators</dc:title>
  <dc:creator>Tyler Crone</dc:creator>
  <cp:lastModifiedBy>Tyler Crone</cp:lastModifiedBy>
  <cp:revision>69</cp:revision>
  <dcterms:created xsi:type="dcterms:W3CDTF">2015-10-27T19:02:01Z</dcterms:created>
  <dcterms:modified xsi:type="dcterms:W3CDTF">2015-10-27T19:19:31Z</dcterms:modified>
</cp:coreProperties>
</file>