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3" r:id="rId11"/>
    <p:sldId id="264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6EDCBBF-A443-4E35-A3D7-28B00A83BE9C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A8674EB-D34C-4279-9BD1-083D20FC6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DCBBF-A443-4E35-A3D7-28B00A83BE9C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74EB-D34C-4279-9BD1-083D20FC6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DCBBF-A443-4E35-A3D7-28B00A83BE9C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74EB-D34C-4279-9BD1-083D20FC6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DCBBF-A443-4E35-A3D7-28B00A83BE9C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74EB-D34C-4279-9BD1-083D20FC6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DCBBF-A443-4E35-A3D7-28B00A83BE9C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74EB-D34C-4279-9BD1-083D20FC6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DCBBF-A443-4E35-A3D7-28B00A83BE9C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74EB-D34C-4279-9BD1-083D20FC6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6EDCBBF-A443-4E35-A3D7-28B00A83BE9C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A8674EB-D34C-4279-9BD1-083D20FC6D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6EDCBBF-A443-4E35-A3D7-28B00A83BE9C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A8674EB-D34C-4279-9BD1-083D20FC6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DCBBF-A443-4E35-A3D7-28B00A83BE9C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74EB-D34C-4279-9BD1-083D20FC6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DCBBF-A443-4E35-A3D7-28B00A83BE9C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74EB-D34C-4279-9BD1-083D20FC6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DCBBF-A443-4E35-A3D7-28B00A83BE9C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74EB-D34C-4279-9BD1-083D20FC6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6EDCBBF-A443-4E35-A3D7-28B00A83BE9C}" type="datetimeFigureOut">
              <a:rPr lang="en-US" smtClean="0"/>
              <a:pPr/>
              <a:t>10/8/2015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A8674EB-D34C-4279-9BD1-083D20FC6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Chained and Nested If </a:t>
            </a:r>
            <a:r>
              <a:rPr lang="en-US" dirty="0" smtClean="0"/>
              <a:t>– Else Statements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Crone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212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If-Statements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nested if-statement is an if or if-else statement that is placed inside an existing if or if-else statement</a:t>
            </a:r>
          </a:p>
          <a:p>
            <a:pPr>
              <a:buNone/>
            </a:pPr>
            <a:r>
              <a:rPr lang="en-US" dirty="0" smtClean="0"/>
              <a:t>Example)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if(x ==y){</a:t>
            </a:r>
          </a:p>
          <a:p>
            <a:pPr>
              <a:buNone/>
            </a:pPr>
            <a:r>
              <a:rPr lang="en-US" dirty="0" smtClean="0"/>
              <a:t>	  if(x &gt; 0){</a:t>
            </a:r>
          </a:p>
          <a:p>
            <a:pPr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cout</a:t>
            </a:r>
            <a:r>
              <a:rPr lang="en-US" dirty="0" smtClean="0"/>
              <a:t> &lt;&lt; “Both conditions satisfied”;</a:t>
            </a:r>
          </a:p>
          <a:p>
            <a:pPr>
              <a:buNone/>
            </a:pPr>
            <a:r>
              <a:rPr lang="en-US" dirty="0" smtClean="0"/>
              <a:t>	  }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If-Statements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Example)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if(x ==y){</a:t>
            </a:r>
          </a:p>
          <a:p>
            <a:pPr>
              <a:buNone/>
            </a:pPr>
            <a:r>
              <a:rPr lang="en-US" dirty="0" smtClean="0"/>
              <a:t>	  if(x &gt; 0){</a:t>
            </a:r>
          </a:p>
          <a:p>
            <a:pPr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cout</a:t>
            </a:r>
            <a:r>
              <a:rPr lang="en-US" dirty="0" smtClean="0"/>
              <a:t> &lt;&lt; “Both conditions satisfied”;</a:t>
            </a:r>
          </a:p>
          <a:p>
            <a:pPr>
              <a:buNone/>
            </a:pPr>
            <a:r>
              <a:rPr lang="en-US" dirty="0" smtClean="0"/>
              <a:t>	  }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** Both if-statement conditions must be evaluated to true to print “Both conditions satisfied”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If-Statements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x = 4, y = 7;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if(x &lt; y)</a:t>
            </a:r>
          </a:p>
          <a:p>
            <a:pPr>
              <a:buNone/>
            </a:pPr>
            <a:r>
              <a:rPr lang="en-US" dirty="0" smtClean="0"/>
              <a:t>	    if (x &gt; 0)</a:t>
            </a:r>
          </a:p>
          <a:p>
            <a:pPr>
              <a:buNone/>
            </a:pPr>
            <a:r>
              <a:rPr lang="en-US" dirty="0" smtClean="0"/>
              <a:t>		   </a:t>
            </a:r>
            <a:r>
              <a:rPr lang="en-US" dirty="0" err="1" smtClean="0"/>
              <a:t>cout</a:t>
            </a:r>
            <a:r>
              <a:rPr lang="en-US" dirty="0" smtClean="0"/>
              <a:t> &lt;&lt; “Option 1”;</a:t>
            </a:r>
          </a:p>
          <a:p>
            <a:pPr>
              <a:buNone/>
            </a:pPr>
            <a:r>
              <a:rPr lang="en-US" dirty="0" smtClean="0"/>
              <a:t>	    else </a:t>
            </a:r>
          </a:p>
          <a:p>
            <a:pPr>
              <a:buNone/>
            </a:pPr>
            <a:r>
              <a:rPr lang="en-US" dirty="0" smtClean="0"/>
              <a:t>             </a:t>
            </a:r>
            <a:r>
              <a:rPr lang="en-US" dirty="0" err="1" smtClean="0"/>
              <a:t>cout</a:t>
            </a:r>
            <a:r>
              <a:rPr lang="en-US" dirty="0" smtClean="0"/>
              <a:t> &lt;&lt; “Option 2”;</a:t>
            </a:r>
          </a:p>
          <a:p>
            <a:pPr>
              <a:buNone/>
            </a:pPr>
            <a:r>
              <a:rPr lang="en-US" dirty="0" smtClean="0"/>
              <a:t>else</a:t>
            </a:r>
          </a:p>
          <a:p>
            <a:pPr>
              <a:buNone/>
            </a:pPr>
            <a:r>
              <a:rPr lang="en-US" dirty="0" smtClean="0"/>
              <a:t>       </a:t>
            </a:r>
            <a:r>
              <a:rPr lang="en-US" dirty="0" err="1" smtClean="0"/>
              <a:t>cout</a:t>
            </a:r>
            <a:r>
              <a:rPr lang="en-US" dirty="0" smtClean="0"/>
              <a:t> &lt;&lt; “Option 3”;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If-Statements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x = 4, y = 7;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if(x &lt; </a:t>
            </a:r>
            <a:r>
              <a:rPr lang="en-US" smtClean="0"/>
              <a:t>y)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    if (x &gt; 0)</a:t>
            </a:r>
          </a:p>
          <a:p>
            <a:pPr>
              <a:buNone/>
            </a:pPr>
            <a:r>
              <a:rPr lang="en-US" dirty="0" smtClean="0"/>
              <a:t>		   </a:t>
            </a:r>
            <a:r>
              <a:rPr lang="en-US" dirty="0" err="1" smtClean="0"/>
              <a:t>cout</a:t>
            </a:r>
            <a:r>
              <a:rPr lang="en-US" dirty="0" smtClean="0"/>
              <a:t> &lt;&lt; “Option 1”; // Correct Answer</a:t>
            </a:r>
          </a:p>
          <a:p>
            <a:pPr>
              <a:buNone/>
            </a:pPr>
            <a:r>
              <a:rPr lang="en-US" dirty="0" smtClean="0"/>
              <a:t>	    else </a:t>
            </a:r>
          </a:p>
          <a:p>
            <a:pPr>
              <a:buNone/>
            </a:pPr>
            <a:r>
              <a:rPr lang="en-US" dirty="0" smtClean="0"/>
              <a:t>             </a:t>
            </a:r>
            <a:r>
              <a:rPr lang="en-US" dirty="0" err="1" smtClean="0"/>
              <a:t>cout</a:t>
            </a:r>
            <a:r>
              <a:rPr lang="en-US" dirty="0" smtClean="0"/>
              <a:t> &lt;&lt; “Option 2”;</a:t>
            </a:r>
          </a:p>
          <a:p>
            <a:pPr>
              <a:buNone/>
            </a:pPr>
            <a:r>
              <a:rPr lang="en-US" dirty="0" smtClean="0"/>
              <a:t>else</a:t>
            </a:r>
          </a:p>
          <a:p>
            <a:pPr>
              <a:buNone/>
            </a:pPr>
            <a:r>
              <a:rPr lang="en-US" dirty="0" smtClean="0"/>
              <a:t>       </a:t>
            </a:r>
            <a:r>
              <a:rPr lang="en-US" dirty="0" err="1" smtClean="0"/>
              <a:t>cout</a:t>
            </a:r>
            <a:r>
              <a:rPr lang="en-US" dirty="0" smtClean="0"/>
              <a:t> &lt;&lt; “Option 3”;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Statements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US" dirty="0" smtClean="0"/>
              <a:t>Many if statements can be </a:t>
            </a:r>
            <a:r>
              <a:rPr lang="en-US" dirty="0" smtClean="0"/>
              <a:t>placed </a:t>
            </a:r>
            <a:r>
              <a:rPr lang="en-US" dirty="0" smtClean="0"/>
              <a:t>in a </a:t>
            </a:r>
            <a:r>
              <a:rPr lang="en-US" dirty="0" smtClean="0"/>
              <a:t>row </a:t>
            </a:r>
            <a:r>
              <a:rPr lang="en-US" dirty="0" smtClean="0"/>
              <a:t>although these statements are not connected in any way</a:t>
            </a:r>
          </a:p>
          <a:p>
            <a:pPr marL="457200" indent="-457200"/>
            <a:r>
              <a:rPr lang="en-US" dirty="0" smtClean="0"/>
              <a:t>The execution of the first statement will have no effect on the execution of the last statement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47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if(x &gt; y)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cout</a:t>
            </a:r>
            <a:r>
              <a:rPr lang="en-US" dirty="0" smtClean="0"/>
              <a:t> &lt;&lt; “Option 1”;</a:t>
            </a:r>
          </a:p>
          <a:p>
            <a:pPr marL="109728" indent="0">
              <a:buNone/>
            </a:pPr>
            <a:r>
              <a:rPr lang="en-US" dirty="0" smtClean="0"/>
              <a:t>if(x&gt; 0)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cout</a:t>
            </a:r>
            <a:r>
              <a:rPr lang="en-US" dirty="0" smtClean="0"/>
              <a:t> &lt;&lt; “</a:t>
            </a:r>
            <a:r>
              <a:rPr lang="en-US" dirty="0" err="1" smtClean="0"/>
              <a:t>Opton</a:t>
            </a:r>
            <a:r>
              <a:rPr lang="en-US" dirty="0" smtClean="0"/>
              <a:t> 2”;</a:t>
            </a:r>
          </a:p>
          <a:p>
            <a:pPr marL="109728" indent="0">
              <a:buNone/>
            </a:pPr>
            <a:r>
              <a:rPr lang="en-US" dirty="0" smtClean="0"/>
              <a:t>if(y&gt;0)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cout</a:t>
            </a:r>
            <a:r>
              <a:rPr lang="en-US" dirty="0" smtClean="0"/>
              <a:t> &lt;&lt; “Option 3”;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These statements have no impact on each other!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43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If-Else Chains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Take the following form: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if</a:t>
            </a:r>
            <a:r>
              <a:rPr lang="en-US" i="1" dirty="0" smtClean="0"/>
              <a:t>(some condition)</a:t>
            </a:r>
            <a:endParaRPr lang="en-US" i="1" dirty="0"/>
          </a:p>
          <a:p>
            <a:pPr marL="109728" indent="0">
              <a:buNone/>
            </a:pPr>
            <a:r>
              <a:rPr lang="en-US" dirty="0"/>
              <a:t>     </a:t>
            </a:r>
            <a:r>
              <a:rPr lang="en-US" i="1" dirty="0" smtClean="0"/>
              <a:t>statement</a:t>
            </a:r>
            <a:r>
              <a:rPr lang="en-US" dirty="0" smtClean="0"/>
              <a:t>;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else if</a:t>
            </a:r>
            <a:r>
              <a:rPr lang="en-US" i="1" dirty="0" smtClean="0"/>
              <a:t>(some </a:t>
            </a:r>
            <a:r>
              <a:rPr lang="en-US" i="1" dirty="0"/>
              <a:t>condition)</a:t>
            </a:r>
          </a:p>
          <a:p>
            <a:pPr marL="109728" indent="0">
              <a:buNone/>
            </a:pPr>
            <a:r>
              <a:rPr lang="en-US" dirty="0"/>
              <a:t>     </a:t>
            </a:r>
            <a:r>
              <a:rPr lang="en-US" i="1" dirty="0"/>
              <a:t>statement</a:t>
            </a:r>
            <a:r>
              <a:rPr lang="en-US" dirty="0" smtClean="0"/>
              <a:t>;</a:t>
            </a:r>
          </a:p>
          <a:p>
            <a:pPr marL="109728" indent="0">
              <a:buNone/>
            </a:pPr>
            <a:r>
              <a:rPr lang="en-US" dirty="0" smtClean="0"/>
              <a:t>else</a:t>
            </a:r>
            <a:endParaRPr lang="en-US" dirty="0"/>
          </a:p>
          <a:p>
            <a:pPr marL="109728" indent="0">
              <a:buNone/>
            </a:pPr>
            <a:r>
              <a:rPr lang="en-US" dirty="0"/>
              <a:t>     </a:t>
            </a:r>
            <a:r>
              <a:rPr lang="en-US" i="1" dirty="0"/>
              <a:t>statement</a:t>
            </a:r>
            <a:r>
              <a:rPr lang="en-US" dirty="0"/>
              <a:t>;</a:t>
            </a: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37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Chained If-Else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if</a:t>
            </a:r>
            <a:r>
              <a:rPr lang="en-US" i="1" dirty="0" smtClean="0"/>
              <a:t>(some condition)</a:t>
            </a:r>
            <a:endParaRPr lang="en-US" i="1" dirty="0"/>
          </a:p>
          <a:p>
            <a:pPr marL="109728" indent="0">
              <a:buNone/>
            </a:pPr>
            <a:r>
              <a:rPr lang="en-US" dirty="0"/>
              <a:t>     </a:t>
            </a:r>
            <a:r>
              <a:rPr lang="en-US" i="1" dirty="0" smtClean="0"/>
              <a:t>statement</a:t>
            </a:r>
            <a:r>
              <a:rPr lang="en-US" dirty="0" smtClean="0"/>
              <a:t>;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else if</a:t>
            </a:r>
            <a:r>
              <a:rPr lang="en-US" i="1" dirty="0" smtClean="0"/>
              <a:t>(some </a:t>
            </a:r>
            <a:r>
              <a:rPr lang="en-US" i="1" dirty="0"/>
              <a:t>condition)</a:t>
            </a:r>
          </a:p>
          <a:p>
            <a:pPr marL="109728" indent="0">
              <a:buNone/>
            </a:pPr>
            <a:r>
              <a:rPr lang="en-US" dirty="0"/>
              <a:t>     </a:t>
            </a:r>
            <a:r>
              <a:rPr lang="en-US" i="1" dirty="0"/>
              <a:t>statement</a:t>
            </a:r>
            <a:r>
              <a:rPr lang="en-US" dirty="0" smtClean="0"/>
              <a:t>;</a:t>
            </a:r>
          </a:p>
          <a:p>
            <a:pPr marL="109728" indent="0">
              <a:buNone/>
            </a:pPr>
            <a:r>
              <a:rPr lang="en-US" dirty="0" smtClean="0"/>
              <a:t>else</a:t>
            </a:r>
            <a:endParaRPr lang="en-US" dirty="0"/>
          </a:p>
          <a:p>
            <a:pPr marL="109728" indent="0">
              <a:buNone/>
            </a:pPr>
            <a:r>
              <a:rPr lang="en-US" dirty="0"/>
              <a:t>     </a:t>
            </a:r>
            <a:r>
              <a:rPr lang="en-US" i="1" dirty="0"/>
              <a:t>statement</a:t>
            </a:r>
            <a:r>
              <a:rPr lang="en-US" dirty="0" smtClean="0"/>
              <a:t>;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** Only one line will execute!</a:t>
            </a: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78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Chained If-Else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dirty="0" smtClean="0"/>
              <a:t>Example)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x = 4, y = 0;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if(x &gt;2)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cout</a:t>
            </a:r>
            <a:r>
              <a:rPr lang="en-US" dirty="0" smtClean="0"/>
              <a:t> &lt;&lt; “Option 1”;</a:t>
            </a:r>
          </a:p>
          <a:p>
            <a:pPr marL="109728" indent="0">
              <a:buNone/>
            </a:pPr>
            <a:r>
              <a:rPr lang="en-US" dirty="0" smtClean="0"/>
              <a:t>else if(y ==0) 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cout</a:t>
            </a:r>
            <a:r>
              <a:rPr lang="en-US" dirty="0" smtClean="0"/>
              <a:t> &lt;&lt; “Option 2”;</a:t>
            </a:r>
          </a:p>
          <a:p>
            <a:pPr marL="109728" indent="0">
              <a:buNone/>
            </a:pPr>
            <a:r>
              <a:rPr lang="en-US" dirty="0" smtClean="0"/>
              <a:t>else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cout</a:t>
            </a:r>
            <a:r>
              <a:rPr lang="en-US" dirty="0" smtClean="0"/>
              <a:t> &lt;&lt; “Option 3”;</a:t>
            </a: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56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Chained If-Else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dirty="0" smtClean="0"/>
              <a:t>Example)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x = 4, y = 0;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if(x &gt;2)   // Only this line will be executed!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cout</a:t>
            </a:r>
            <a:r>
              <a:rPr lang="en-US" dirty="0" smtClean="0"/>
              <a:t> &lt;&lt; “Option 1”;   // Prints Option 1</a:t>
            </a:r>
          </a:p>
          <a:p>
            <a:pPr marL="109728" indent="0">
              <a:buNone/>
            </a:pPr>
            <a:r>
              <a:rPr lang="en-US" dirty="0" smtClean="0"/>
              <a:t>else if(y ==0) 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cout</a:t>
            </a:r>
            <a:r>
              <a:rPr lang="en-US" dirty="0" smtClean="0"/>
              <a:t> &lt;&lt; “Option 2”;</a:t>
            </a:r>
          </a:p>
          <a:p>
            <a:pPr marL="109728" indent="0">
              <a:buNone/>
            </a:pPr>
            <a:r>
              <a:rPr lang="en-US" dirty="0" smtClean="0"/>
              <a:t>else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cout</a:t>
            </a:r>
            <a:r>
              <a:rPr lang="en-US" dirty="0" smtClean="0"/>
              <a:t> &lt;&lt; “Option 3”;</a:t>
            </a: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57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Chained If-Else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x= 15; y = 20;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if(x &gt; 20)</a:t>
            </a:r>
          </a:p>
          <a:p>
            <a:pPr>
              <a:buNone/>
            </a:pPr>
            <a:r>
              <a:rPr lang="en-US" dirty="0" smtClean="0"/>
              <a:t>	    </a:t>
            </a:r>
            <a:r>
              <a:rPr lang="en-US" dirty="0" err="1" smtClean="0"/>
              <a:t>cout</a:t>
            </a:r>
            <a:r>
              <a:rPr lang="en-US" dirty="0" smtClean="0"/>
              <a:t> &lt;&lt; “Option 1”;</a:t>
            </a:r>
          </a:p>
          <a:p>
            <a:pPr>
              <a:buNone/>
            </a:pPr>
            <a:r>
              <a:rPr lang="en-US" dirty="0" smtClean="0"/>
              <a:t>else if (y &lt; 50)</a:t>
            </a:r>
          </a:p>
          <a:p>
            <a:pPr>
              <a:buNone/>
            </a:pPr>
            <a:r>
              <a:rPr lang="en-US" dirty="0" smtClean="0"/>
              <a:t>	    </a:t>
            </a:r>
            <a:r>
              <a:rPr lang="en-US" dirty="0" err="1" smtClean="0"/>
              <a:t>cout</a:t>
            </a:r>
            <a:r>
              <a:rPr lang="en-US" dirty="0" smtClean="0"/>
              <a:t> &lt;&lt; “Option 2”;</a:t>
            </a:r>
          </a:p>
          <a:p>
            <a:pPr>
              <a:buNone/>
            </a:pPr>
            <a:r>
              <a:rPr lang="en-US" dirty="0" smtClean="0"/>
              <a:t>else</a:t>
            </a:r>
          </a:p>
          <a:p>
            <a:pPr>
              <a:buNone/>
            </a:pPr>
            <a:r>
              <a:rPr lang="en-US" dirty="0" smtClean="0"/>
              <a:t>	    </a:t>
            </a:r>
            <a:r>
              <a:rPr lang="en-US" dirty="0" err="1" smtClean="0"/>
              <a:t>cout</a:t>
            </a:r>
            <a:r>
              <a:rPr lang="en-US" dirty="0" smtClean="0"/>
              <a:t> &lt;&lt; “Option 3”;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Chained If-Else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x= 15; y = 20;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if(x &gt; 20)</a:t>
            </a:r>
          </a:p>
          <a:p>
            <a:pPr>
              <a:buNone/>
            </a:pPr>
            <a:r>
              <a:rPr lang="en-US" dirty="0" smtClean="0"/>
              <a:t>	    </a:t>
            </a:r>
            <a:r>
              <a:rPr lang="en-US" dirty="0" err="1" smtClean="0"/>
              <a:t>cout</a:t>
            </a:r>
            <a:r>
              <a:rPr lang="en-US" dirty="0" smtClean="0"/>
              <a:t> &lt;&lt; “Option 1”;</a:t>
            </a:r>
          </a:p>
          <a:p>
            <a:pPr>
              <a:buNone/>
            </a:pPr>
            <a:r>
              <a:rPr lang="en-US" dirty="0" smtClean="0"/>
              <a:t>else if (y &lt; 50)</a:t>
            </a:r>
          </a:p>
          <a:p>
            <a:pPr>
              <a:buNone/>
            </a:pPr>
            <a:r>
              <a:rPr lang="en-US" dirty="0" smtClean="0"/>
              <a:t>	    </a:t>
            </a:r>
            <a:r>
              <a:rPr lang="en-US" dirty="0" err="1" smtClean="0"/>
              <a:t>cout</a:t>
            </a:r>
            <a:r>
              <a:rPr lang="en-US" dirty="0" smtClean="0"/>
              <a:t> &lt;&lt; “Option 2”;  //Option 2 Prints</a:t>
            </a:r>
          </a:p>
          <a:p>
            <a:pPr>
              <a:buNone/>
            </a:pPr>
            <a:r>
              <a:rPr lang="en-US" dirty="0" smtClean="0"/>
              <a:t>else</a:t>
            </a:r>
          </a:p>
          <a:p>
            <a:pPr>
              <a:buNone/>
            </a:pPr>
            <a:r>
              <a:rPr lang="en-US" dirty="0" smtClean="0"/>
              <a:t>	    </a:t>
            </a:r>
            <a:r>
              <a:rPr lang="en-US" dirty="0" err="1" smtClean="0"/>
              <a:t>cout</a:t>
            </a:r>
            <a:r>
              <a:rPr lang="en-US" dirty="0" smtClean="0"/>
              <a:t> &lt;&lt; “Option 3”;   // Option 3 does not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53</TotalTime>
  <Words>338</Words>
  <Application>Microsoft Office PowerPoint</Application>
  <PresentationFormat>On-screen Show (4:3)</PresentationFormat>
  <Paragraphs>111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Georgia</vt:lpstr>
      <vt:lpstr>Trebuchet MS</vt:lpstr>
      <vt:lpstr>Wingdings 2</vt:lpstr>
      <vt:lpstr>Urban</vt:lpstr>
      <vt:lpstr>Chained and Nested If – Else Statements</vt:lpstr>
      <vt:lpstr>If Statements</vt:lpstr>
      <vt:lpstr>Example</vt:lpstr>
      <vt:lpstr>If-Else Chains</vt:lpstr>
      <vt:lpstr>Chained If-Else Statements</vt:lpstr>
      <vt:lpstr>Chained If-Else Statements</vt:lpstr>
      <vt:lpstr>Chained If-Else Statements</vt:lpstr>
      <vt:lpstr>Chained If-Else Statements</vt:lpstr>
      <vt:lpstr>Chained If-Else Statements</vt:lpstr>
      <vt:lpstr>Nested If-Statements</vt:lpstr>
      <vt:lpstr>Nested If-Statements</vt:lpstr>
      <vt:lpstr>Nested If-Statements</vt:lpstr>
      <vt:lpstr>Nested If-Statements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 – Else Statements</dc:title>
  <dc:creator>Tyler</dc:creator>
  <cp:lastModifiedBy>Tyler Crone</cp:lastModifiedBy>
  <cp:revision>26</cp:revision>
  <dcterms:created xsi:type="dcterms:W3CDTF">2013-10-03T16:24:55Z</dcterms:created>
  <dcterms:modified xsi:type="dcterms:W3CDTF">2015-10-08T11:33:02Z</dcterms:modified>
</cp:coreProperties>
</file>