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C80078-49B3-4DE4-9659-FC3806B008F4}" type="datetimeFigureOut">
              <a:rPr lang="en-US" smtClean="0"/>
              <a:t>10/9/2015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253C0C-BA78-4F81-B37B-0446BC276D2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Review –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01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Flock f1 = new Flock();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 smtClean="0"/>
              <a:t>Two Goose instances are created as instance variables when a new Flock is instantiated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6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Flock f1 = new Flock();</a:t>
            </a:r>
          </a:p>
          <a:p>
            <a:pPr marL="82296" indent="0">
              <a:buNone/>
            </a:pPr>
            <a:r>
              <a:rPr lang="en-US" dirty="0" smtClean="0"/>
              <a:t>f1.getGoose1().&lt;</a:t>
            </a:r>
            <a:r>
              <a:rPr lang="en-US" dirty="0" err="1" smtClean="0"/>
              <a:t>anyGooseMethod</a:t>
            </a:r>
            <a:r>
              <a:rPr lang="en-US" dirty="0" smtClean="0"/>
              <a:t>&gt;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By accessing the Goose instance variable within the instantiated Flock, we can use </a:t>
            </a:r>
            <a:r>
              <a:rPr lang="en-US" smtClean="0"/>
              <a:t>any public </a:t>
            </a:r>
            <a:r>
              <a:rPr lang="en-US" dirty="0" smtClean="0"/>
              <a:t>method from the </a:t>
            </a:r>
            <a:r>
              <a:rPr lang="en-US" smtClean="0"/>
              <a:t>Goose class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10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class is created, it can be used inside other class templates</a:t>
            </a:r>
          </a:p>
          <a:p>
            <a:r>
              <a:rPr lang="en-US" dirty="0" smtClean="0"/>
              <a:t>An instance variable can be any primitive or reference type (or previously made class)</a:t>
            </a:r>
          </a:p>
          <a:p>
            <a:r>
              <a:rPr lang="en-US" dirty="0" smtClean="0"/>
              <a:t>A method can return any primitive or reference type and can accept any primitive or reference type as a parameter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56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examples on the following slides, imagine that the Goose class has already been created</a:t>
            </a:r>
          </a:p>
          <a:p>
            <a:r>
              <a:rPr lang="en-US" dirty="0" smtClean="0"/>
              <a:t>To demonstrate the idea of using pre-made classes as instance variables, we will create the Flock class that contains two Goose instance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78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// Create goose instance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public class Flock{</a:t>
            </a:r>
          </a:p>
          <a:p>
            <a:pPr marL="82296" indent="0">
              <a:buNone/>
            </a:pPr>
            <a:r>
              <a:rPr lang="en-US" dirty="0" smtClean="0"/>
              <a:t>          private Goose g1, g2;  </a:t>
            </a: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3324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public class Flock{</a:t>
            </a:r>
          </a:p>
          <a:p>
            <a:pPr marL="82296" indent="0">
              <a:buNone/>
            </a:pPr>
            <a:r>
              <a:rPr lang="en-US" dirty="0" smtClean="0"/>
              <a:t>          private Goose g1, g2;  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	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public Flock(){</a:t>
            </a:r>
          </a:p>
          <a:p>
            <a:pPr marL="82296" indent="0">
              <a:buNone/>
            </a:pPr>
            <a:r>
              <a:rPr lang="en-US" dirty="0" smtClean="0"/>
              <a:t>                g1 = new Goose();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g2 = new Goose();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 }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} ** Instantiate inside the constructor!!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public class Flock{</a:t>
            </a:r>
          </a:p>
          <a:p>
            <a:pPr marL="82296" indent="0">
              <a:buNone/>
            </a:pPr>
            <a:r>
              <a:rPr lang="en-US" dirty="0" smtClean="0"/>
              <a:t>          private Goose g1, g2;  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	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public Flock(Goose one, Goose two){</a:t>
            </a:r>
          </a:p>
          <a:p>
            <a:pPr marL="82296" indent="0">
              <a:buNone/>
            </a:pPr>
            <a:r>
              <a:rPr lang="en-US" dirty="0" smtClean="0"/>
              <a:t>                g1 = one;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g2 = two;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 }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18337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public class Flock{</a:t>
            </a:r>
          </a:p>
          <a:p>
            <a:pPr marL="82296" indent="0">
              <a:buNone/>
            </a:pPr>
            <a:r>
              <a:rPr lang="en-US" dirty="0" smtClean="0"/>
              <a:t>          private Goose g1, g2;  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	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public Goose getGoose1(){</a:t>
            </a:r>
          </a:p>
          <a:p>
            <a:pPr marL="82296" indent="0">
              <a:buNone/>
            </a:pPr>
            <a:r>
              <a:rPr lang="en-US" dirty="0" smtClean="0"/>
              <a:t>                return g1;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 }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634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public class Flock{</a:t>
            </a:r>
          </a:p>
          <a:p>
            <a:pPr marL="82296" indent="0">
              <a:buNone/>
            </a:pPr>
            <a:r>
              <a:rPr lang="en-US" dirty="0" smtClean="0"/>
              <a:t>          private Goose g1, g2;  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	   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      public void setGoose1(Goose input){</a:t>
            </a:r>
          </a:p>
          <a:p>
            <a:pPr marL="82296" indent="0">
              <a:buNone/>
            </a:pPr>
            <a:r>
              <a:rPr lang="en-US" dirty="0" smtClean="0"/>
              <a:t>                g1 = input;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          }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14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toString</a:t>
            </a:r>
            <a:r>
              <a:rPr lang="en-US" i="1" dirty="0" smtClean="0"/>
              <a:t>()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632192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/>
              <a:t>public class Flock{</a:t>
            </a:r>
          </a:p>
          <a:p>
            <a:pPr marL="82296" indent="0">
              <a:buNone/>
            </a:pPr>
            <a:r>
              <a:rPr lang="en-US" dirty="0"/>
              <a:t>          private Goose g1, g2;  </a:t>
            </a:r>
          </a:p>
          <a:p>
            <a:pPr marL="82296" indent="0">
              <a:buNone/>
            </a:pPr>
            <a:r>
              <a:rPr lang="en-US" dirty="0"/>
              <a:t>	   </a:t>
            </a:r>
          </a:p>
          <a:p>
            <a:pPr marL="82296" indent="0">
              <a:buNone/>
            </a:pPr>
            <a:r>
              <a:rPr lang="en-US" dirty="0"/>
              <a:t>          public </a:t>
            </a:r>
            <a:r>
              <a:rPr lang="en-US" dirty="0" smtClean="0"/>
              <a:t>String </a:t>
            </a:r>
            <a:r>
              <a:rPr lang="en-US" dirty="0" err="1" smtClean="0"/>
              <a:t>toString</a:t>
            </a:r>
            <a:r>
              <a:rPr lang="en-US" dirty="0" smtClean="0"/>
              <a:t>(){</a:t>
            </a:r>
          </a:p>
          <a:p>
            <a:pPr marL="82296" indent="0">
              <a:buNone/>
            </a:pPr>
            <a:r>
              <a:rPr lang="en-US" dirty="0" smtClean="0"/>
              <a:t>               return “Flock:\n” + g1 + “\n” + g2;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	   }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}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14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232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Class Review – Part 2</vt:lpstr>
      <vt:lpstr>Classes</vt:lpstr>
      <vt:lpstr>Classes</vt:lpstr>
      <vt:lpstr>// Create goose instance variables</vt:lpstr>
      <vt:lpstr>Constructors</vt:lpstr>
      <vt:lpstr>Constructors</vt:lpstr>
      <vt:lpstr>Accessor</vt:lpstr>
      <vt:lpstr>Mutator</vt:lpstr>
      <vt:lpstr>toString()</vt:lpstr>
      <vt:lpstr>Instantiation</vt:lpstr>
      <vt:lpstr>Instantiation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Review – Part 2</dc:title>
  <dc:creator>Tyler Crone</dc:creator>
  <cp:lastModifiedBy>Tyler Crone</cp:lastModifiedBy>
  <cp:revision>39</cp:revision>
  <dcterms:created xsi:type="dcterms:W3CDTF">2015-10-09T20:38:21Z</dcterms:created>
  <dcterms:modified xsi:type="dcterms:W3CDTF">2015-10-09T21:13:21Z</dcterms:modified>
</cp:coreProperties>
</file>