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D8673C-01C0-4EEB-AAE0-440809583DC1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84EA70-6520-4582-9194-F6E56D4028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and Binary Searching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Examines each element in sequence to determine if a target element is present</a:t>
            </a:r>
          </a:p>
          <a:p>
            <a:r>
              <a:rPr lang="en-US" dirty="0" smtClean="0"/>
              <a:t>Starts with the first element</a:t>
            </a:r>
          </a:p>
          <a:p>
            <a:r>
              <a:rPr lang="en-US" dirty="0" smtClean="0"/>
              <a:t>The search checks every </a:t>
            </a:r>
            <a:r>
              <a:rPr lang="en-US" dirty="0" smtClean="0"/>
              <a:t>element and returns </a:t>
            </a:r>
            <a:r>
              <a:rPr lang="en-US" dirty="0" smtClean="0"/>
              <a:t>-1 if the target is not found</a:t>
            </a:r>
          </a:p>
          <a:p>
            <a:r>
              <a:rPr lang="en-US" dirty="0" smtClean="0"/>
              <a:t>If the target element is found, the search stops at the target element and returns the correct index</a:t>
            </a:r>
          </a:p>
          <a:p>
            <a:r>
              <a:rPr lang="en-US" dirty="0" smtClean="0"/>
              <a:t>Elements do </a:t>
            </a:r>
            <a:r>
              <a:rPr lang="en-US" dirty="0" smtClean="0"/>
              <a:t>NOT </a:t>
            </a:r>
            <a:r>
              <a:rPr lang="en-US" dirty="0" smtClean="0"/>
              <a:t>have to be in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{1,3,5,7,8,9,6,2,1,6,5,4,8,6,2,3,5};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index = </a:t>
            </a:r>
            <a:r>
              <a:rPr lang="en-US" dirty="0" err="1" smtClean="0"/>
              <a:t>Searcher.linearSearch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, 7);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//assigns index the value of 3</a:t>
            </a:r>
          </a:p>
        </p:txBody>
      </p:sp>
    </p:spTree>
    <p:extLst>
      <p:ext uri="{BB962C8B-B14F-4D97-AF65-F5344CB8AC3E}">
        <p14:creationId xmlns:p14="http://schemas.microsoft.com/office/powerpoint/2010/main" val="40858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{1,3,5,7,8,9,6,2,1,6,5,4,8,6,2,3,5};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index = </a:t>
            </a:r>
            <a:r>
              <a:rPr lang="en-US" dirty="0" err="1" smtClean="0"/>
              <a:t>Searcher.linearSearch</a:t>
            </a:r>
            <a:r>
              <a:rPr lang="en-US" dirty="0" smtClean="0"/>
              <a:t>(</a:t>
            </a:r>
            <a:r>
              <a:rPr lang="en-US" dirty="0" err="1" smtClean="0"/>
              <a:t>arry</a:t>
            </a:r>
            <a:r>
              <a:rPr lang="en-US" dirty="0" smtClean="0"/>
              <a:t>, 27);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//assigns index the value of -1</a:t>
            </a:r>
          </a:p>
        </p:txBody>
      </p:sp>
    </p:spTree>
    <p:extLst>
      <p:ext uri="{BB962C8B-B14F-4D97-AF65-F5344CB8AC3E}">
        <p14:creationId xmlns:p14="http://schemas.microsoft.com/office/powerpoint/2010/main" val="34855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</a:t>
            </a:r>
            <a:r>
              <a:rPr lang="en-US" dirty="0" smtClean="0"/>
              <a:t>faster than the Linear Search</a:t>
            </a:r>
          </a:p>
          <a:p>
            <a:r>
              <a:rPr lang="en-US" dirty="0" smtClean="0"/>
              <a:t>Emulates the process of searching for a name in a phone book</a:t>
            </a:r>
          </a:p>
          <a:p>
            <a:r>
              <a:rPr lang="en-US" dirty="0" smtClean="0"/>
              <a:t>Splits amount of elements to be checked in half each iteration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8" y="4158343"/>
            <a:ext cx="3080599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5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 smtClean="0"/>
              <a:t>search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r>
              <a:rPr lang="en-US" dirty="0" smtClean="0"/>
              <a:t>MUST </a:t>
            </a:r>
            <a:r>
              <a:rPr lang="en-US" dirty="0" smtClean="0"/>
              <a:t>BE IN ORDER</a:t>
            </a:r>
          </a:p>
          <a:p>
            <a:endParaRPr lang="en-US" dirty="0"/>
          </a:p>
          <a:p>
            <a:r>
              <a:rPr lang="en-US" dirty="0" smtClean="0"/>
              <a:t>ELEMENTS MUST BE IN ORDER</a:t>
            </a:r>
          </a:p>
          <a:p>
            <a:endParaRPr lang="en-US" dirty="0"/>
          </a:p>
          <a:p>
            <a:r>
              <a:rPr lang="en-US" dirty="0" smtClean="0"/>
              <a:t>ELEMENTS MUST BE IN ORDER</a:t>
            </a:r>
          </a:p>
          <a:p>
            <a:endParaRPr lang="en-US" dirty="0"/>
          </a:p>
          <a:p>
            <a:r>
              <a:rPr lang="en-US" dirty="0" smtClean="0"/>
              <a:t>ELEMENTS MUST BE IN ORDER</a:t>
            </a:r>
          </a:p>
          <a:p>
            <a:endParaRPr lang="en-US" dirty="0"/>
          </a:p>
          <a:p>
            <a:r>
              <a:rPr lang="en-US" dirty="0" smtClean="0"/>
              <a:t>ELEMENTS MUST BE IN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8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 smtClean="0"/>
              <a:t>search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4400" b="1" dirty="0" smtClean="0"/>
              <a:t>ELEMENTS MUST BE IN ORDER!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68327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79</TotalTime>
  <Words>186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Apothecary</vt:lpstr>
      <vt:lpstr>Linear and Binary Searching</vt:lpstr>
      <vt:lpstr>Linear search</vt:lpstr>
      <vt:lpstr>Linear Search example</vt:lpstr>
      <vt:lpstr>Linear Search example</vt:lpstr>
      <vt:lpstr>Binary Search</vt:lpstr>
      <vt:lpstr>Binary search REQUIREMENT</vt:lpstr>
      <vt:lpstr>Binary search REQUIREMENT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Searching/sorting</dc:title>
  <dc:creator>Tyler</dc:creator>
  <cp:lastModifiedBy>Tyler Crone</cp:lastModifiedBy>
  <cp:revision>20</cp:revision>
  <dcterms:created xsi:type="dcterms:W3CDTF">2013-09-15T19:27:01Z</dcterms:created>
  <dcterms:modified xsi:type="dcterms:W3CDTF">2015-11-17T19:48:40Z</dcterms:modified>
</cp:coreProperties>
</file>