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8DFC6AB-F079-490D-84C8-7A73D6F47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D745761-1360-4F12-961B-7517C8B2B967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String</a:t>
            </a:r>
            <a:r>
              <a:rPr lang="en-US" dirty="0" smtClean="0"/>
              <a:t> is a variable type that allows the user to store a sequence of characters</a:t>
            </a:r>
          </a:p>
          <a:p>
            <a:r>
              <a:rPr lang="en-US" dirty="0" smtClean="0"/>
              <a:t>Strings can be declared and initialized in a similar manner to all other variables</a:t>
            </a:r>
          </a:p>
          <a:p>
            <a:r>
              <a:rPr lang="en-US" dirty="0" smtClean="0"/>
              <a:t>The value of a string variable can be changed throughout the program just as integer and double variables can </a:t>
            </a:r>
            <a:r>
              <a:rPr lang="en-US" dirty="0" smtClean="0"/>
              <a:t>be changed</a:t>
            </a: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myString</a:t>
            </a:r>
            <a:r>
              <a:rPr lang="en-US" dirty="0" smtClean="0"/>
              <a:t> = “Hello”;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** When initializing a string variable, the word/phrase must be placed in double quotation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can be printed in the same manner as integer and double variables using the </a:t>
            </a:r>
            <a:r>
              <a:rPr lang="en-US" dirty="0" err="1" smtClean="0"/>
              <a:t>cout</a:t>
            </a:r>
            <a:r>
              <a:rPr lang="en-US" dirty="0" smtClean="0"/>
              <a:t> object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myString</a:t>
            </a:r>
            <a:r>
              <a:rPr lang="en-US" dirty="0" smtClean="0"/>
              <a:t> = “Hello”;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myString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  // Prints:  Hello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can be read from the user in the same manner as integer and double variables using the </a:t>
            </a:r>
            <a:r>
              <a:rPr lang="en-US" dirty="0" err="1" smtClean="0"/>
              <a:t>cin</a:t>
            </a:r>
            <a:r>
              <a:rPr lang="en-US" dirty="0" smtClean="0"/>
              <a:t> object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string s1;</a:t>
            </a: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“Enter any word: “;</a:t>
            </a:r>
          </a:p>
          <a:p>
            <a:pPr marL="114300" indent="0"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s1;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9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“==“ and “!=“ logical operators can be used to compare two strings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string s1 = “Hello”;</a:t>
            </a:r>
          </a:p>
          <a:p>
            <a:pPr marL="114300" indent="0">
              <a:buNone/>
            </a:pPr>
            <a:r>
              <a:rPr lang="en-US" dirty="0" smtClean="0"/>
              <a:t>string s2 = “Bye”;</a:t>
            </a:r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(s1 == s2);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length of a string can be accessed using the </a:t>
            </a:r>
            <a:r>
              <a:rPr lang="en-US" i="1" dirty="0" smtClean="0"/>
              <a:t>.length()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method</a:t>
            </a:r>
            <a:r>
              <a:rPr lang="en-US" dirty="0" smtClean="0"/>
              <a:t> is a pre-written section of code that can accessed directly by referring to its specific name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string s1 = “Hello”;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s1.length() &lt;&lt; </a:t>
            </a:r>
            <a:r>
              <a:rPr lang="en-US" dirty="0" err="1" smtClean="0"/>
              <a:t>endl</a:t>
            </a:r>
            <a:r>
              <a:rPr lang="en-US" dirty="0" smtClean="0"/>
              <a:t>; // Prints: 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5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CIN object will only accept one word from the user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str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“Enter words: “;</a:t>
            </a:r>
          </a:p>
          <a:p>
            <a:pPr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str</a:t>
            </a:r>
            <a:r>
              <a:rPr lang="en-US" dirty="0" smtClean="0"/>
              <a:t>;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 user enters: “The house is red.”, the only word stored in </a:t>
            </a:r>
            <a:r>
              <a:rPr lang="en-US" dirty="0" err="1" smtClean="0"/>
              <a:t>str</a:t>
            </a:r>
            <a:r>
              <a:rPr lang="en-US" dirty="0" smtClean="0"/>
              <a:t> is “The”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accept several words from the user and store them in a string variable, the </a:t>
            </a:r>
            <a:r>
              <a:rPr lang="en-US" i="1" dirty="0" err="1" smtClean="0"/>
              <a:t>getline</a:t>
            </a:r>
            <a:r>
              <a:rPr lang="en-US" i="1" dirty="0" smtClean="0"/>
              <a:t>()</a:t>
            </a:r>
            <a:r>
              <a:rPr lang="en-US" dirty="0" smtClean="0"/>
              <a:t> function must be used</a:t>
            </a:r>
          </a:p>
          <a:p>
            <a:r>
              <a:rPr lang="en-US" dirty="0" smtClean="0"/>
              <a:t>The </a:t>
            </a:r>
            <a:r>
              <a:rPr lang="en-US" i="1" dirty="0" err="1" smtClean="0"/>
              <a:t>getline</a:t>
            </a:r>
            <a:r>
              <a:rPr lang="en-US" i="1" dirty="0" smtClean="0"/>
              <a:t>() </a:t>
            </a:r>
            <a:r>
              <a:rPr lang="en-US" dirty="0" smtClean="0"/>
              <a:t>function can accept an entire sentence from the user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str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“Enter a sentence: “;</a:t>
            </a:r>
          </a:p>
          <a:p>
            <a:pPr>
              <a:buNone/>
            </a:pP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cin</a:t>
            </a:r>
            <a:r>
              <a:rPr lang="en-US" dirty="0" smtClean="0"/>
              <a:t>, </a:t>
            </a:r>
            <a:r>
              <a:rPr lang="en-US" dirty="0" err="1" smtClean="0"/>
              <a:t>str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str</a:t>
            </a:r>
            <a:r>
              <a:rPr lang="en-US" dirty="0" smtClean="0"/>
              <a:t>; // Prints the entire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</TotalTime>
  <Words>357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String Variables</vt:lpstr>
      <vt:lpstr>String Variables</vt:lpstr>
      <vt:lpstr>String Variables</vt:lpstr>
      <vt:lpstr>String Variables</vt:lpstr>
      <vt:lpstr>String Variables</vt:lpstr>
      <vt:lpstr>String Variables</vt:lpstr>
      <vt:lpstr>String Input</vt:lpstr>
      <vt:lpstr>String Input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 Crone</cp:lastModifiedBy>
  <cp:revision>23</cp:revision>
  <dcterms:created xsi:type="dcterms:W3CDTF">2013-11-10T21:20:13Z</dcterms:created>
  <dcterms:modified xsi:type="dcterms:W3CDTF">2015-11-17T20:15:48Z</dcterms:modified>
</cp:coreProperties>
</file>