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94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9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5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66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6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7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FBD675-10E0-4170-B39B-55DEA25DD36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172D69-61A4-4108-821E-638F00840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3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Javadoc 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Javadoc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121" y="1845734"/>
            <a:ext cx="7873299" cy="429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Javadoc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After clicking “Generate Javadoc”, you will be given the option to select an individual class or entire packages/projects</a:t>
            </a:r>
          </a:p>
          <a:p>
            <a:r>
              <a:rPr lang="en-US" dirty="0"/>
              <a:t> </a:t>
            </a:r>
            <a:r>
              <a:rPr lang="en-US" dirty="0" smtClean="0"/>
              <a:t>- If you are generating the Javadoc file for a single class, ensure that other classes are not also selected</a:t>
            </a:r>
          </a:p>
          <a:p>
            <a:r>
              <a:rPr lang="en-US" dirty="0"/>
              <a:t> </a:t>
            </a:r>
            <a:r>
              <a:rPr lang="en-US" dirty="0" smtClean="0"/>
              <a:t>- After generating the Javadoc, the files will appear as a regular folder within the project and can be viewed within eclipse</a:t>
            </a:r>
          </a:p>
        </p:txBody>
      </p:sp>
    </p:spTree>
    <p:extLst>
      <p:ext uri="{BB962C8B-B14F-4D97-AF65-F5344CB8AC3E}">
        <p14:creationId xmlns:p14="http://schemas.microsoft.com/office/powerpoint/2010/main" val="1978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Single-Line Comment:     //</a:t>
            </a:r>
          </a:p>
          <a:p>
            <a:endParaRPr lang="en-US" dirty="0"/>
          </a:p>
          <a:p>
            <a:r>
              <a:rPr lang="en-US" dirty="0" smtClean="0"/>
              <a:t>Multi-Line / Block Comment:   /*  …    */</a:t>
            </a:r>
          </a:p>
          <a:p>
            <a:endParaRPr lang="en-US" dirty="0"/>
          </a:p>
          <a:p>
            <a:r>
              <a:rPr lang="en-US" dirty="0" smtClean="0"/>
              <a:t>Javadoc Comment:    /** …    */</a:t>
            </a:r>
          </a:p>
        </p:txBody>
      </p:sp>
    </p:spTree>
    <p:extLst>
      <p:ext uri="{BB962C8B-B14F-4D97-AF65-F5344CB8AC3E}">
        <p14:creationId xmlns:p14="http://schemas.microsoft.com/office/powerpoint/2010/main" val="730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Javadoc Comments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After Javadoc comments are created, a Javadoc HTML File can be generated </a:t>
            </a:r>
          </a:p>
          <a:p>
            <a:r>
              <a:rPr lang="en-US" dirty="0" smtClean="0"/>
              <a:t>- Javadoc comments allow us to create HTML files that detail our own classes in the same format as the </a:t>
            </a:r>
            <a:r>
              <a:rPr lang="en-US" dirty="0" smtClean="0"/>
              <a:t>classes found on </a:t>
            </a:r>
            <a:r>
              <a:rPr lang="en-US" dirty="0" smtClean="0"/>
              <a:t>docs.oracle.com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306" y="3121557"/>
            <a:ext cx="7132583" cy="323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Javadoc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-Javadoc comments can be easily created by typing:   /**       “Enter”</a:t>
            </a:r>
          </a:p>
          <a:p>
            <a:r>
              <a:rPr lang="en-US" dirty="0" smtClean="0"/>
              <a:t>- After pressing “Enter” the code below and any accompanying tags will automatically be generated</a:t>
            </a:r>
          </a:p>
          <a:p>
            <a:endParaRPr lang="en-US" dirty="0"/>
          </a:p>
          <a:p>
            <a:r>
              <a:rPr lang="en-US" dirty="0"/>
              <a:t>/**</a:t>
            </a:r>
          </a:p>
          <a:p>
            <a:r>
              <a:rPr lang="en-US" dirty="0"/>
              <a:t> *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Javadoc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43079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 - Javadoc comments can be placed above any method, field, or class header</a:t>
            </a:r>
          </a:p>
          <a:p>
            <a:r>
              <a:rPr lang="en-US" dirty="0"/>
              <a:t> </a:t>
            </a:r>
            <a:r>
              <a:rPr lang="en-US" dirty="0" smtClean="0"/>
              <a:t>- Javadoc comments generate different HTML tags depending upon what they will be used to describe and where the comment is placed</a:t>
            </a:r>
          </a:p>
          <a:p>
            <a:endParaRPr lang="en-US" dirty="0"/>
          </a:p>
          <a:p>
            <a:r>
              <a:rPr lang="en-US" dirty="0" smtClean="0"/>
              <a:t>Example) Placing a comment above a class header will automatically generate the “@author” tag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b="1" dirty="0"/>
              <a:t>@</a:t>
            </a:r>
            <a:r>
              <a:rPr lang="en-US" b="1" dirty="0" smtClean="0"/>
              <a:t>author</a:t>
            </a:r>
            <a:endParaRPr lang="en-US" b="1" u="sng" dirty="0"/>
          </a:p>
          <a:p>
            <a:r>
              <a:rPr lang="en-US" dirty="0"/>
              <a:t> 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b="1" dirty="0"/>
              <a:t>public class </a:t>
            </a:r>
            <a:r>
              <a:rPr lang="en-US" b="1" dirty="0" err="1"/>
              <a:t>CommentTester</a:t>
            </a:r>
            <a:r>
              <a:rPr lang="en-US" b="1" dirty="0"/>
              <a:t> {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Javadoc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43079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 - Finish the Javadoc comment below by adding a description above the @author tag and identifying the author</a:t>
            </a:r>
          </a:p>
          <a:p>
            <a:r>
              <a:rPr lang="en-US" dirty="0" smtClean="0"/>
              <a:t> - Descriptions of Methods/Classes can be placed above the tags</a:t>
            </a:r>
          </a:p>
          <a:p>
            <a:r>
              <a:rPr lang="en-US" dirty="0" smtClean="0"/>
              <a:t> - Write information beside or below a tag to describe a specific tag</a:t>
            </a:r>
            <a:endParaRPr lang="en-US" dirty="0"/>
          </a:p>
          <a:p>
            <a:r>
              <a:rPr lang="en-US" dirty="0" smtClean="0"/>
              <a:t>/**</a:t>
            </a:r>
          </a:p>
          <a:p>
            <a:r>
              <a:rPr lang="en-US" dirty="0"/>
              <a:t> </a:t>
            </a:r>
            <a:r>
              <a:rPr lang="en-US" dirty="0" smtClean="0"/>
              <a:t>*  This class demonstrates the use of Javadoc Comments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b="1" dirty="0"/>
              <a:t>@</a:t>
            </a:r>
            <a:r>
              <a:rPr lang="en-US" b="1" dirty="0" smtClean="0"/>
              <a:t>author Mr. Crone</a:t>
            </a:r>
            <a:endParaRPr lang="en-US" b="1" u="sng" dirty="0"/>
          </a:p>
          <a:p>
            <a:r>
              <a:rPr lang="en-US" dirty="0"/>
              <a:t> 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b="1" dirty="0"/>
              <a:t>public class </a:t>
            </a:r>
            <a:r>
              <a:rPr lang="en-US" b="1" dirty="0" err="1"/>
              <a:t>CommentTester</a:t>
            </a:r>
            <a:r>
              <a:rPr lang="en-US" b="1" dirty="0"/>
              <a:t> {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Javadoc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310292" cy="4311722"/>
          </a:xfrm>
        </p:spPr>
        <p:txBody>
          <a:bodyPr>
            <a:normAutofit/>
          </a:bodyPr>
          <a:lstStyle/>
          <a:p>
            <a:r>
              <a:rPr lang="en-US" dirty="0" smtClean="0"/>
              <a:t>- The code below creates the Javadoc on the right</a:t>
            </a:r>
          </a:p>
          <a:p>
            <a:endParaRPr lang="en-US" dirty="0" smtClean="0"/>
          </a:p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/>
              <a:t> *  This class demonstrates the use of Javadoc Comments</a:t>
            </a:r>
          </a:p>
          <a:p>
            <a:r>
              <a:rPr lang="en-US" dirty="0"/>
              <a:t> * </a:t>
            </a:r>
            <a:r>
              <a:rPr lang="en-US" b="1" dirty="0"/>
              <a:t>@author Mr. Crone</a:t>
            </a:r>
            <a:endParaRPr lang="en-US" b="1" u="sng" dirty="0"/>
          </a:p>
          <a:p>
            <a:r>
              <a:rPr lang="en-US" dirty="0"/>
              <a:t>  */</a:t>
            </a:r>
          </a:p>
          <a:p>
            <a:r>
              <a:rPr lang="en-US" b="1" dirty="0"/>
              <a:t>public class </a:t>
            </a:r>
            <a:r>
              <a:rPr lang="en-US" b="1" dirty="0" err="1"/>
              <a:t>CommentTester</a:t>
            </a:r>
            <a:r>
              <a:rPr lang="en-US" b="1" dirty="0"/>
              <a:t> {</a:t>
            </a:r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116" y="1845734"/>
            <a:ext cx="5248538" cy="415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Javadoc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The AP Exam requires that you have knowledge of the @</a:t>
            </a:r>
            <a:r>
              <a:rPr lang="en-US" dirty="0" err="1" smtClean="0"/>
              <a:t>param</a:t>
            </a:r>
            <a:r>
              <a:rPr lang="en-US" dirty="0" smtClean="0"/>
              <a:t> and @return tags</a:t>
            </a:r>
          </a:p>
          <a:p>
            <a:r>
              <a:rPr lang="en-US" dirty="0"/>
              <a:t> </a:t>
            </a:r>
            <a:r>
              <a:rPr lang="en-US" dirty="0" smtClean="0"/>
              <a:t>- The @</a:t>
            </a:r>
            <a:r>
              <a:rPr lang="en-US" dirty="0" err="1" smtClean="0"/>
              <a:t>param</a:t>
            </a:r>
            <a:r>
              <a:rPr lang="en-US" dirty="0" smtClean="0"/>
              <a:t> tag can be used to describe parameters of a method/constructor</a:t>
            </a:r>
          </a:p>
          <a:p>
            <a:r>
              <a:rPr lang="en-US" dirty="0"/>
              <a:t> </a:t>
            </a:r>
            <a:r>
              <a:rPr lang="en-US" dirty="0" smtClean="0"/>
              <a:t>- The @return tag describes exactly what a method will return</a:t>
            </a:r>
          </a:p>
          <a:p>
            <a:r>
              <a:rPr lang="en-US" dirty="0"/>
              <a:t> </a:t>
            </a:r>
            <a:r>
              <a:rPr lang="en-US" dirty="0" smtClean="0"/>
              <a:t>- @</a:t>
            </a:r>
            <a:r>
              <a:rPr lang="en-US" dirty="0" err="1" smtClean="0"/>
              <a:t>param</a:t>
            </a:r>
            <a:r>
              <a:rPr lang="en-US" dirty="0" smtClean="0"/>
              <a:t> and @return are automatically generated when the Javadoc comment is created above a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Javadoc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01" y="1845734"/>
            <a:ext cx="4925148" cy="40233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/**</a:t>
            </a:r>
          </a:p>
          <a:p>
            <a:r>
              <a:rPr lang="en-US" dirty="0"/>
              <a:t> * This is the description of a random method for</a:t>
            </a:r>
          </a:p>
          <a:p>
            <a:r>
              <a:rPr lang="en-US" dirty="0"/>
              <a:t> * </a:t>
            </a:r>
            <a:r>
              <a:rPr lang="en-US" dirty="0" err="1"/>
              <a:t>javadoc</a:t>
            </a:r>
            <a:r>
              <a:rPr lang="en-US" dirty="0"/>
              <a:t> demonstration purposes. </a:t>
            </a:r>
          </a:p>
          <a:p>
            <a:r>
              <a:rPr lang="en-US" b="1" dirty="0"/>
              <a:t> * @</a:t>
            </a:r>
            <a:r>
              <a:rPr lang="en-US" b="1" dirty="0" err="1"/>
              <a:t>param</a:t>
            </a:r>
            <a:r>
              <a:rPr lang="en-US" b="1" dirty="0"/>
              <a:t> input </a:t>
            </a:r>
          </a:p>
          <a:p>
            <a:r>
              <a:rPr lang="en-US" dirty="0"/>
              <a:t> * Input is a random parameter for demo purposes.</a:t>
            </a:r>
          </a:p>
          <a:p>
            <a:r>
              <a:rPr lang="en-US" b="1" dirty="0"/>
              <a:t> * @return</a:t>
            </a:r>
          </a:p>
          <a:p>
            <a:r>
              <a:rPr lang="en-US" dirty="0"/>
              <a:t> * Always returns the number 4. </a:t>
            </a:r>
          </a:p>
          <a:p>
            <a:r>
              <a:rPr lang="en-US" dirty="0"/>
              <a:t> */</a:t>
            </a:r>
          </a:p>
          <a:p>
            <a:r>
              <a:rPr lang="en-US" b="1" dirty="0"/>
              <a:t>public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getNum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input){</a:t>
            </a:r>
          </a:p>
          <a:p>
            <a:pPr marL="201168" lvl="1" indent="0">
              <a:buNone/>
            </a:pPr>
            <a:r>
              <a:rPr lang="en-US" b="1" dirty="0" smtClean="0"/>
              <a:t>       return </a:t>
            </a:r>
            <a:r>
              <a:rPr lang="en-US" b="1" dirty="0"/>
              <a:t>4;</a:t>
            </a:r>
          </a:p>
          <a:p>
            <a:r>
              <a:rPr lang="en-US" dirty="0"/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49" y="2021315"/>
            <a:ext cx="6837458" cy="367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486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Javadoc Comments</vt:lpstr>
      <vt:lpstr>Comments</vt:lpstr>
      <vt:lpstr>Javadoc Comments</vt:lpstr>
      <vt:lpstr>Creating a Javadoc Comment</vt:lpstr>
      <vt:lpstr>Creating Javadoc Comments</vt:lpstr>
      <vt:lpstr>Creating Javadoc Comments</vt:lpstr>
      <vt:lpstr>Creating Javadoc Comments</vt:lpstr>
      <vt:lpstr>Javadoc Tags</vt:lpstr>
      <vt:lpstr>Javadoc Method Example</vt:lpstr>
      <vt:lpstr>Generating a Javadoc</vt:lpstr>
      <vt:lpstr>Generating the Javadoc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Javadoc Comments</dc:title>
  <dc:creator>Tyler Crone</dc:creator>
  <cp:lastModifiedBy>Tyler Crone</cp:lastModifiedBy>
  <cp:revision>84</cp:revision>
  <dcterms:created xsi:type="dcterms:W3CDTF">2015-10-29T18:39:52Z</dcterms:created>
  <dcterms:modified xsi:type="dcterms:W3CDTF">2015-11-02T11:55:10Z</dcterms:modified>
</cp:coreProperties>
</file>