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26BD-8D96-4E75-8D4D-C932191EF6A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6A8F-05D5-4203-B06C-FF9A8A4CA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26BD-8D96-4E75-8D4D-C932191EF6A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6A8F-05D5-4203-B06C-FF9A8A4CA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26BD-8D96-4E75-8D4D-C932191EF6A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6A8F-05D5-4203-B06C-FF9A8A4CA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26BD-8D96-4E75-8D4D-C932191EF6A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6A8F-05D5-4203-B06C-FF9A8A4CA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26BD-8D96-4E75-8D4D-C932191EF6A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6A8F-05D5-4203-B06C-FF9A8A4CA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26BD-8D96-4E75-8D4D-C932191EF6A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6A8F-05D5-4203-B06C-FF9A8A4CA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26BD-8D96-4E75-8D4D-C932191EF6A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6A8F-05D5-4203-B06C-FF9A8A4CA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26BD-8D96-4E75-8D4D-C932191EF6A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6A8F-05D5-4203-B06C-FF9A8A4CA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26BD-8D96-4E75-8D4D-C932191EF6A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6A8F-05D5-4203-B06C-FF9A8A4CA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26BD-8D96-4E75-8D4D-C932191EF6A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6A8F-05D5-4203-B06C-FF9A8A4CAD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26BD-8D96-4E75-8D4D-C932191EF6A8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136A8F-05D5-4203-B06C-FF9A8A4CAD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B136A8F-05D5-4203-B06C-FF9A8A4CAD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41D26BD-8D96-4E75-8D4D-C932191EF6A8}" type="datetimeFigureOut">
              <a:rPr lang="en-US" smtClean="0"/>
              <a:t>11/22/2015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C++ String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168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Method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i="1" dirty="0" smtClean="0"/>
              <a:t>4) </a:t>
            </a:r>
            <a:r>
              <a:rPr lang="en-US" i="1" dirty="0"/>
              <a:t>string </a:t>
            </a:r>
            <a:r>
              <a:rPr lang="en-US" i="1" dirty="0" err="1"/>
              <a:t>substr</a:t>
            </a:r>
            <a:r>
              <a:rPr lang="en-US" i="1" dirty="0"/>
              <a:t>(</a:t>
            </a:r>
            <a:r>
              <a:rPr lang="en-US" i="1" dirty="0" err="1"/>
              <a:t>ind</a:t>
            </a:r>
            <a:r>
              <a:rPr lang="en-US" i="1" dirty="0"/>
              <a:t>, n</a:t>
            </a:r>
            <a:r>
              <a:rPr lang="en-US" i="1" dirty="0" smtClean="0"/>
              <a:t>)</a:t>
            </a:r>
            <a:r>
              <a:rPr lang="en-US" i="1" dirty="0"/>
              <a:t> </a:t>
            </a:r>
            <a:r>
              <a:rPr lang="en-US" i="1" dirty="0" smtClean="0"/>
              <a:t>– </a:t>
            </a:r>
            <a:r>
              <a:rPr lang="en-US" dirty="0" smtClean="0"/>
              <a:t>Returns a string of </a:t>
            </a:r>
            <a:r>
              <a:rPr lang="en-US" i="1" dirty="0" smtClean="0"/>
              <a:t>n</a:t>
            </a:r>
            <a:r>
              <a:rPr lang="en-US" dirty="0" smtClean="0"/>
              <a:t> characters starting at index </a:t>
            </a:r>
            <a:r>
              <a:rPr lang="en-US" i="1" dirty="0" err="1" smtClean="0"/>
              <a:t>ind</a:t>
            </a:r>
            <a:endParaRPr lang="en-US" dirty="0" smtClean="0"/>
          </a:p>
          <a:p>
            <a:pPr marL="114300" indent="0">
              <a:buNone/>
            </a:pPr>
            <a:endParaRPr lang="en-US" i="1" dirty="0"/>
          </a:p>
          <a:p>
            <a:pPr marL="114300" indent="0">
              <a:buNone/>
            </a:pPr>
            <a:r>
              <a:rPr lang="en-US" dirty="0"/>
              <a:t>string </a:t>
            </a:r>
            <a:r>
              <a:rPr lang="en-US" dirty="0" err="1"/>
              <a:t>myString</a:t>
            </a:r>
            <a:r>
              <a:rPr lang="en-US" dirty="0"/>
              <a:t> = "arbitrary";</a:t>
            </a:r>
          </a:p>
          <a:p>
            <a:pPr marL="114300" inden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myString.substr</a:t>
            </a:r>
            <a:r>
              <a:rPr lang="en-US" dirty="0"/>
              <a:t>(2, 3</a:t>
            </a:r>
            <a:r>
              <a:rPr lang="en-US" dirty="0" smtClean="0"/>
              <a:t>);  // Prints:  bit</a:t>
            </a: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441890"/>
              </p:ext>
            </p:extLst>
          </p:nvPr>
        </p:nvGraphicFramePr>
        <p:xfrm>
          <a:off x="1066800" y="4038600"/>
          <a:ext cx="1981202" cy="99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579"/>
                <a:gridCol w="219579"/>
                <a:gridCol w="224570"/>
                <a:gridCol w="219579"/>
                <a:gridCol w="219579"/>
                <a:gridCol w="219579"/>
                <a:gridCol w="219579"/>
                <a:gridCol w="219579"/>
                <a:gridCol w="219579"/>
              </a:tblGrid>
              <a:tr h="495300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a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r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b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 err="1">
                          <a:effectLst/>
                        </a:rPr>
                        <a:t>i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t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r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a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r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y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95300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0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1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2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3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4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5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6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7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8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940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Method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i="1" dirty="0" smtClean="0"/>
              <a:t>5) </a:t>
            </a:r>
            <a:r>
              <a:rPr lang="en-US" dirty="0"/>
              <a:t>+  (Concatenation</a:t>
            </a:r>
            <a:r>
              <a:rPr lang="en-US" dirty="0" smtClean="0"/>
              <a:t>) – combines two strings and returns a single string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string string1 = "sword";</a:t>
            </a:r>
          </a:p>
          <a:p>
            <a:pPr marL="114300" indent="0">
              <a:buNone/>
            </a:pPr>
            <a:r>
              <a:rPr lang="en-US" dirty="0"/>
              <a:t>string string2 = "fish";</a:t>
            </a:r>
          </a:p>
          <a:p>
            <a:pPr marL="114300" indent="0">
              <a:buNone/>
            </a:pPr>
            <a:r>
              <a:rPr lang="en-US" dirty="0"/>
              <a:t>string string3 = string1 + string2;</a:t>
            </a:r>
          </a:p>
          <a:p>
            <a:pPr marL="114300" indent="0">
              <a:buNone/>
            </a:pPr>
            <a:r>
              <a:rPr lang="en-US" dirty="0" err="1"/>
              <a:t>cout</a:t>
            </a:r>
            <a:r>
              <a:rPr lang="en-US" dirty="0"/>
              <a:t> &lt;&lt; string3 &lt;&lt; </a:t>
            </a:r>
            <a:r>
              <a:rPr lang="en-US" dirty="0" err="1"/>
              <a:t>endl</a:t>
            </a:r>
            <a:r>
              <a:rPr lang="en-US" dirty="0"/>
              <a:t>;</a:t>
            </a:r>
            <a:endParaRPr lang="en-US" dirty="0"/>
          </a:p>
          <a:p>
            <a:pPr marL="114300" indent="0">
              <a:buNone/>
            </a:pPr>
            <a:r>
              <a:rPr lang="en-US" i="1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62421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Method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i="1" dirty="0" smtClean="0"/>
              <a:t>5) </a:t>
            </a:r>
            <a:r>
              <a:rPr lang="en-US" dirty="0"/>
              <a:t>+  (Concatenation</a:t>
            </a:r>
            <a:r>
              <a:rPr lang="en-US" dirty="0" smtClean="0"/>
              <a:t>) – combines two strings and returns a single string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string string1 = "sword";</a:t>
            </a:r>
          </a:p>
          <a:p>
            <a:pPr marL="114300" indent="0">
              <a:buNone/>
            </a:pPr>
            <a:r>
              <a:rPr lang="en-US" dirty="0"/>
              <a:t>string string2 = "fish";</a:t>
            </a:r>
          </a:p>
          <a:p>
            <a:pPr marL="114300" indent="0">
              <a:buNone/>
            </a:pPr>
            <a:r>
              <a:rPr lang="en-US" dirty="0"/>
              <a:t>string string3 = string1 + string2;</a:t>
            </a:r>
          </a:p>
          <a:p>
            <a:pPr marL="114300" indent="0">
              <a:buNone/>
            </a:pPr>
            <a:r>
              <a:rPr lang="en-US" dirty="0" err="1"/>
              <a:t>cout</a:t>
            </a:r>
            <a:r>
              <a:rPr lang="en-US" dirty="0"/>
              <a:t> &lt;&lt; string3 &lt;&lt; </a:t>
            </a:r>
            <a:r>
              <a:rPr lang="en-US" dirty="0" err="1"/>
              <a:t>endl</a:t>
            </a:r>
            <a:r>
              <a:rPr lang="en-US" dirty="0" smtClean="0"/>
              <a:t>;     // Prints: swordfish</a:t>
            </a:r>
            <a:endParaRPr lang="en-US" dirty="0"/>
          </a:p>
          <a:p>
            <a:pPr marL="114300" indent="0">
              <a:buNone/>
            </a:pPr>
            <a:r>
              <a:rPr lang="en-US" i="1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23645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Concatenation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+= can be used add a new string on to the end of an existing string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string string1 = "sword";</a:t>
            </a:r>
          </a:p>
          <a:p>
            <a:pPr marL="114300" indent="0">
              <a:buNone/>
            </a:pPr>
            <a:r>
              <a:rPr lang="en-US" dirty="0"/>
              <a:t>string1 += "fish";</a:t>
            </a:r>
          </a:p>
          <a:p>
            <a:pPr marL="114300" indent="0">
              <a:buNone/>
            </a:pPr>
            <a:r>
              <a:rPr lang="en-US" dirty="0" err="1"/>
              <a:t>cout</a:t>
            </a:r>
            <a:r>
              <a:rPr lang="en-US" dirty="0"/>
              <a:t> &lt;&lt; string1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61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Concatenation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+= can be used add a new string on to the end of an existing string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string string1 = "sword";</a:t>
            </a:r>
          </a:p>
          <a:p>
            <a:pPr marL="114300" indent="0">
              <a:buNone/>
            </a:pPr>
            <a:r>
              <a:rPr lang="en-US" dirty="0"/>
              <a:t>string1 += "fish";</a:t>
            </a:r>
          </a:p>
          <a:p>
            <a:pPr marL="114300" indent="0">
              <a:buNone/>
            </a:pPr>
            <a:r>
              <a:rPr lang="en-US" dirty="0" err="1"/>
              <a:t>cout</a:t>
            </a:r>
            <a:r>
              <a:rPr lang="en-US" dirty="0"/>
              <a:t> &lt;&lt; string1 &lt;&lt; </a:t>
            </a:r>
            <a:r>
              <a:rPr lang="en-US" dirty="0" err="1"/>
              <a:t>endl</a:t>
            </a:r>
            <a:r>
              <a:rPr lang="en-US" dirty="0" smtClean="0"/>
              <a:t>;  // Prints: swordfish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1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Previously, we learned how to use the </a:t>
            </a:r>
            <a:r>
              <a:rPr lang="en-US" i="1" dirty="0" smtClean="0"/>
              <a:t>find, at, </a:t>
            </a:r>
            <a:r>
              <a:rPr lang="en-US" dirty="0" smtClean="0"/>
              <a:t>and </a:t>
            </a:r>
            <a:r>
              <a:rPr lang="en-US" i="1" dirty="0" smtClean="0"/>
              <a:t>length</a:t>
            </a:r>
            <a:r>
              <a:rPr lang="en-US" dirty="0" smtClean="0"/>
              <a:t> methods</a:t>
            </a:r>
          </a:p>
          <a:p>
            <a:r>
              <a:rPr lang="en-US" dirty="0" smtClean="0"/>
              <a:t>There are many other String methods that can be used once a string has been created</a:t>
            </a:r>
          </a:p>
          <a:p>
            <a:r>
              <a:rPr lang="en-US" dirty="0" smtClean="0"/>
              <a:t>The list below provides a small subset of existing string methods/operations</a:t>
            </a:r>
          </a:p>
          <a:p>
            <a:pPr marL="571500" indent="-457200">
              <a:buAutoNum type="arabicParenR"/>
            </a:pPr>
            <a:r>
              <a:rPr lang="en-US" i="1" dirty="0" err="1" smtClean="0"/>
              <a:t>int</a:t>
            </a:r>
            <a:r>
              <a:rPr lang="en-US" i="1" dirty="0" smtClean="0"/>
              <a:t> find(</a:t>
            </a:r>
            <a:r>
              <a:rPr lang="en-US" i="1" dirty="0" err="1" smtClean="0"/>
              <a:t>str</a:t>
            </a:r>
            <a:r>
              <a:rPr lang="en-US" i="1" dirty="0" smtClean="0"/>
              <a:t>, </a:t>
            </a:r>
            <a:r>
              <a:rPr lang="en-US" i="1" dirty="0" err="1" smtClean="0"/>
              <a:t>ind</a:t>
            </a:r>
            <a:r>
              <a:rPr lang="en-US" i="1" dirty="0" smtClean="0"/>
              <a:t>)</a:t>
            </a:r>
          </a:p>
          <a:p>
            <a:pPr marL="571500" indent="-457200">
              <a:buAutoNum type="arabicParenR"/>
            </a:pPr>
            <a:r>
              <a:rPr lang="en-US" i="1" dirty="0" smtClean="0"/>
              <a:t>void insert(</a:t>
            </a:r>
            <a:r>
              <a:rPr lang="en-US" i="1" dirty="0" err="1" smtClean="0"/>
              <a:t>ind</a:t>
            </a:r>
            <a:r>
              <a:rPr lang="en-US" i="1" dirty="0" smtClean="0"/>
              <a:t>, </a:t>
            </a:r>
            <a:r>
              <a:rPr lang="en-US" i="1" dirty="0" err="1" smtClean="0"/>
              <a:t>str</a:t>
            </a:r>
            <a:r>
              <a:rPr lang="en-US" i="1" dirty="0" smtClean="0"/>
              <a:t>)</a:t>
            </a:r>
          </a:p>
          <a:p>
            <a:pPr marL="571500" indent="-457200">
              <a:buAutoNum type="arabicParenR"/>
            </a:pPr>
            <a:r>
              <a:rPr lang="en-US" i="1" dirty="0" smtClean="0"/>
              <a:t>void replace(</a:t>
            </a:r>
            <a:r>
              <a:rPr lang="en-US" i="1" dirty="0" err="1" smtClean="0"/>
              <a:t>ind</a:t>
            </a:r>
            <a:r>
              <a:rPr lang="en-US" i="1" dirty="0" smtClean="0"/>
              <a:t>, n, </a:t>
            </a:r>
            <a:r>
              <a:rPr lang="en-US" i="1" dirty="0" err="1" smtClean="0"/>
              <a:t>str</a:t>
            </a:r>
            <a:r>
              <a:rPr lang="en-US" i="1" dirty="0" smtClean="0"/>
              <a:t>)</a:t>
            </a:r>
          </a:p>
          <a:p>
            <a:pPr marL="571500" indent="-457200">
              <a:buAutoNum type="arabicParenR"/>
            </a:pPr>
            <a:r>
              <a:rPr lang="en-US" i="1" dirty="0" smtClean="0"/>
              <a:t>string </a:t>
            </a:r>
            <a:r>
              <a:rPr lang="en-US" i="1" dirty="0" err="1" smtClean="0"/>
              <a:t>substr</a:t>
            </a:r>
            <a:r>
              <a:rPr lang="en-US" i="1" dirty="0" smtClean="0"/>
              <a:t>(</a:t>
            </a:r>
            <a:r>
              <a:rPr lang="en-US" i="1" dirty="0" err="1" smtClean="0"/>
              <a:t>ind</a:t>
            </a:r>
            <a:r>
              <a:rPr lang="en-US" i="1" dirty="0" smtClean="0"/>
              <a:t>, n)</a:t>
            </a:r>
          </a:p>
          <a:p>
            <a:pPr marL="571500" indent="-457200">
              <a:buAutoNum type="arabicParenR"/>
            </a:pPr>
            <a:r>
              <a:rPr lang="en-US" dirty="0" smtClean="0"/>
              <a:t>+  (Concatenation)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410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Method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arenR"/>
            </a:pPr>
            <a:r>
              <a:rPr lang="en-US" i="1" dirty="0" err="1" smtClean="0"/>
              <a:t>int</a:t>
            </a:r>
            <a:r>
              <a:rPr lang="en-US" i="1" dirty="0" smtClean="0"/>
              <a:t> </a:t>
            </a:r>
            <a:r>
              <a:rPr lang="en-US" i="1" dirty="0"/>
              <a:t>find(</a:t>
            </a:r>
            <a:r>
              <a:rPr lang="en-US" i="1" dirty="0" err="1"/>
              <a:t>str</a:t>
            </a:r>
            <a:r>
              <a:rPr lang="en-US" i="1" dirty="0"/>
              <a:t>, </a:t>
            </a:r>
            <a:r>
              <a:rPr lang="en-US" i="1" dirty="0" err="1"/>
              <a:t>ind</a:t>
            </a:r>
            <a:r>
              <a:rPr lang="en-US" i="1" dirty="0" smtClean="0"/>
              <a:t>)</a:t>
            </a:r>
            <a:r>
              <a:rPr lang="en-US" dirty="0" smtClean="0"/>
              <a:t>  - find </a:t>
            </a:r>
            <a:r>
              <a:rPr lang="en-US" i="1" dirty="0" err="1" smtClean="0"/>
              <a:t>str</a:t>
            </a:r>
            <a:r>
              <a:rPr lang="en-US" dirty="0" smtClean="0"/>
              <a:t> starting at index </a:t>
            </a:r>
            <a:r>
              <a:rPr lang="en-US" i="1" dirty="0" err="1" smtClean="0"/>
              <a:t>ind</a:t>
            </a:r>
            <a:endParaRPr lang="en-US" dirty="0" smtClean="0"/>
          </a:p>
          <a:p>
            <a:pPr marL="571500" indent="-457200">
              <a:buAutoNum type="arabicParenR"/>
            </a:pPr>
            <a:endParaRPr lang="en-US" i="1" dirty="0"/>
          </a:p>
          <a:p>
            <a:pPr marL="114300" indent="0">
              <a:buNone/>
            </a:pPr>
            <a:r>
              <a:rPr lang="en-US" b="1" dirty="0"/>
              <a:t>string </a:t>
            </a:r>
            <a:r>
              <a:rPr lang="en-US" b="1" dirty="0" err="1"/>
              <a:t>myString</a:t>
            </a:r>
            <a:r>
              <a:rPr lang="en-US" b="1" dirty="0"/>
              <a:t> = "arbitrary";</a:t>
            </a:r>
          </a:p>
          <a:p>
            <a:pPr marL="114300" inden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myString.find</a:t>
            </a:r>
            <a:r>
              <a:rPr lang="en-US" dirty="0"/>
              <a:t>("r", 2);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3574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Method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arenR"/>
            </a:pPr>
            <a:r>
              <a:rPr lang="en-US" i="1" dirty="0" err="1" smtClean="0"/>
              <a:t>int</a:t>
            </a:r>
            <a:r>
              <a:rPr lang="en-US" i="1" dirty="0" smtClean="0"/>
              <a:t> </a:t>
            </a:r>
            <a:r>
              <a:rPr lang="en-US" i="1" dirty="0"/>
              <a:t>find(</a:t>
            </a:r>
            <a:r>
              <a:rPr lang="en-US" i="1" dirty="0" err="1"/>
              <a:t>str</a:t>
            </a:r>
            <a:r>
              <a:rPr lang="en-US" i="1" dirty="0"/>
              <a:t>, </a:t>
            </a:r>
            <a:r>
              <a:rPr lang="en-US" i="1" dirty="0" err="1"/>
              <a:t>ind</a:t>
            </a:r>
            <a:r>
              <a:rPr lang="en-US" i="1" dirty="0" smtClean="0"/>
              <a:t>)</a:t>
            </a:r>
            <a:r>
              <a:rPr lang="en-US" dirty="0" smtClean="0"/>
              <a:t>  - find </a:t>
            </a:r>
            <a:r>
              <a:rPr lang="en-US" i="1" dirty="0" err="1" smtClean="0"/>
              <a:t>str</a:t>
            </a:r>
            <a:r>
              <a:rPr lang="en-US" dirty="0" smtClean="0"/>
              <a:t> starting at index </a:t>
            </a:r>
            <a:r>
              <a:rPr lang="en-US" i="1" dirty="0" err="1" smtClean="0"/>
              <a:t>ind</a:t>
            </a:r>
            <a:endParaRPr lang="en-US" dirty="0" smtClean="0"/>
          </a:p>
          <a:p>
            <a:pPr marL="571500" indent="-457200">
              <a:buAutoNum type="arabicParenR"/>
            </a:pPr>
            <a:endParaRPr lang="en-US" i="1" dirty="0"/>
          </a:p>
          <a:p>
            <a:pPr marL="114300" indent="0">
              <a:buNone/>
            </a:pPr>
            <a:r>
              <a:rPr lang="en-US" dirty="0"/>
              <a:t>string </a:t>
            </a:r>
            <a:r>
              <a:rPr lang="en-US" dirty="0" err="1"/>
              <a:t>myString</a:t>
            </a:r>
            <a:r>
              <a:rPr lang="en-US" dirty="0"/>
              <a:t> = "arbitrary";</a:t>
            </a:r>
          </a:p>
          <a:p>
            <a:pPr marL="114300" inden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myString.find</a:t>
            </a:r>
            <a:r>
              <a:rPr lang="en-US" dirty="0"/>
              <a:t>("r", 2</a:t>
            </a:r>
            <a:r>
              <a:rPr lang="en-US" dirty="0" smtClean="0"/>
              <a:t>);     // Prints:  5</a:t>
            </a:r>
          </a:p>
          <a:p>
            <a:pPr marL="114300" indent="0">
              <a:buNone/>
            </a:pPr>
            <a:endParaRPr lang="en-US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725059"/>
              </p:ext>
            </p:extLst>
          </p:nvPr>
        </p:nvGraphicFramePr>
        <p:xfrm>
          <a:off x="914400" y="3581400"/>
          <a:ext cx="1981202" cy="99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579"/>
                <a:gridCol w="219579"/>
                <a:gridCol w="224570"/>
                <a:gridCol w="219579"/>
                <a:gridCol w="219579"/>
                <a:gridCol w="219579"/>
                <a:gridCol w="219579"/>
                <a:gridCol w="219579"/>
                <a:gridCol w="219579"/>
              </a:tblGrid>
              <a:tr h="495300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a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r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b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 err="1">
                          <a:effectLst/>
                        </a:rPr>
                        <a:t>i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t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r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a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r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y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95300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0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1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2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3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4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5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6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7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8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90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Method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i="1" dirty="0" smtClean="0"/>
              <a:t>2) </a:t>
            </a:r>
            <a:r>
              <a:rPr lang="en-US" i="1" dirty="0"/>
              <a:t>void insert(</a:t>
            </a:r>
            <a:r>
              <a:rPr lang="en-US" i="1" dirty="0" err="1"/>
              <a:t>ind</a:t>
            </a:r>
            <a:r>
              <a:rPr lang="en-US" i="1" dirty="0"/>
              <a:t>, </a:t>
            </a:r>
            <a:r>
              <a:rPr lang="en-US" i="1" dirty="0" err="1"/>
              <a:t>str</a:t>
            </a:r>
            <a:r>
              <a:rPr lang="en-US" i="1" dirty="0" smtClean="0"/>
              <a:t>) – </a:t>
            </a:r>
            <a:r>
              <a:rPr lang="en-US" dirty="0" smtClean="0"/>
              <a:t>Inserts </a:t>
            </a:r>
            <a:r>
              <a:rPr lang="en-US" i="1" dirty="0" err="1" smtClean="0"/>
              <a:t>str</a:t>
            </a:r>
            <a:r>
              <a:rPr lang="en-US" dirty="0" smtClean="0"/>
              <a:t> at index </a:t>
            </a:r>
            <a:r>
              <a:rPr lang="en-US" i="1" dirty="0" err="1" smtClean="0"/>
              <a:t>ind</a:t>
            </a:r>
            <a:endParaRPr lang="en-US" dirty="0" smtClean="0"/>
          </a:p>
          <a:p>
            <a:pPr marL="114300" indent="0">
              <a:buNone/>
            </a:pPr>
            <a:endParaRPr lang="en-US" i="1" dirty="0"/>
          </a:p>
          <a:p>
            <a:pPr marL="114300" indent="0">
              <a:buNone/>
            </a:pPr>
            <a:r>
              <a:rPr lang="en-US" dirty="0"/>
              <a:t>string </a:t>
            </a:r>
            <a:r>
              <a:rPr lang="en-US" dirty="0" err="1"/>
              <a:t>myString</a:t>
            </a:r>
            <a:r>
              <a:rPr lang="en-US" dirty="0"/>
              <a:t> = "arbitrary";</a:t>
            </a:r>
          </a:p>
          <a:p>
            <a:pPr marL="114300" inden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myString.insert</a:t>
            </a:r>
            <a:r>
              <a:rPr lang="en-US" dirty="0"/>
              <a:t>(3, "DOG");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87503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Method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i="1" dirty="0" smtClean="0"/>
              <a:t>2) </a:t>
            </a:r>
            <a:r>
              <a:rPr lang="en-US" i="1" dirty="0"/>
              <a:t>void insert(</a:t>
            </a:r>
            <a:r>
              <a:rPr lang="en-US" i="1" dirty="0" err="1"/>
              <a:t>ind</a:t>
            </a:r>
            <a:r>
              <a:rPr lang="en-US" i="1" dirty="0"/>
              <a:t>, </a:t>
            </a:r>
            <a:r>
              <a:rPr lang="en-US" i="1" dirty="0" err="1"/>
              <a:t>str</a:t>
            </a:r>
            <a:r>
              <a:rPr lang="en-US" i="1" dirty="0" smtClean="0"/>
              <a:t>) – </a:t>
            </a:r>
            <a:r>
              <a:rPr lang="en-US" dirty="0" smtClean="0"/>
              <a:t>Inserts </a:t>
            </a:r>
            <a:r>
              <a:rPr lang="en-US" i="1" dirty="0" err="1" smtClean="0"/>
              <a:t>str</a:t>
            </a:r>
            <a:r>
              <a:rPr lang="en-US" dirty="0" smtClean="0"/>
              <a:t> at index </a:t>
            </a:r>
            <a:r>
              <a:rPr lang="en-US" i="1" dirty="0" err="1" smtClean="0"/>
              <a:t>ind</a:t>
            </a:r>
            <a:endParaRPr lang="en-US" dirty="0" smtClean="0"/>
          </a:p>
          <a:p>
            <a:pPr marL="114300" indent="0">
              <a:buNone/>
            </a:pPr>
            <a:endParaRPr lang="en-US" i="1" dirty="0"/>
          </a:p>
          <a:p>
            <a:pPr marL="114300" indent="0">
              <a:buNone/>
            </a:pPr>
            <a:r>
              <a:rPr lang="en-US" dirty="0"/>
              <a:t>string </a:t>
            </a:r>
            <a:r>
              <a:rPr lang="en-US" dirty="0" err="1"/>
              <a:t>myString</a:t>
            </a:r>
            <a:r>
              <a:rPr lang="en-US" dirty="0"/>
              <a:t> = "arbitrary";</a:t>
            </a:r>
          </a:p>
          <a:p>
            <a:pPr marL="114300" inden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myString.insert</a:t>
            </a:r>
            <a:r>
              <a:rPr lang="en-US" dirty="0"/>
              <a:t>(3, "DOG</a:t>
            </a:r>
            <a:r>
              <a:rPr lang="en-US" dirty="0" smtClean="0"/>
              <a:t>"); // Prints: </a:t>
            </a:r>
            <a:r>
              <a:rPr lang="en-US" dirty="0" err="1" smtClean="0"/>
              <a:t>arbDOGitrary</a:t>
            </a:r>
            <a:endParaRPr lang="en-US" dirty="0" smtClean="0"/>
          </a:p>
          <a:p>
            <a:pPr marL="114300" indent="0">
              <a:buNone/>
            </a:pPr>
            <a:endParaRPr lang="en-US" i="1" dirty="0"/>
          </a:p>
          <a:p>
            <a:pPr marL="114300" indent="0">
              <a:buNone/>
            </a:pP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823414"/>
              </p:ext>
            </p:extLst>
          </p:nvPr>
        </p:nvGraphicFramePr>
        <p:xfrm>
          <a:off x="914400" y="3581400"/>
          <a:ext cx="1981202" cy="99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579"/>
                <a:gridCol w="219579"/>
                <a:gridCol w="224570"/>
                <a:gridCol w="219579"/>
                <a:gridCol w="219579"/>
                <a:gridCol w="219579"/>
                <a:gridCol w="219579"/>
                <a:gridCol w="219579"/>
                <a:gridCol w="219579"/>
              </a:tblGrid>
              <a:tr h="495300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a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r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b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 err="1">
                          <a:effectLst/>
                        </a:rPr>
                        <a:t>i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t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r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a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r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y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95300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0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1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2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3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4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5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6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7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8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72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Method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i="1" dirty="0" smtClean="0"/>
              <a:t>3) void </a:t>
            </a:r>
            <a:r>
              <a:rPr lang="en-US" i="1" dirty="0"/>
              <a:t>replace(</a:t>
            </a:r>
            <a:r>
              <a:rPr lang="en-US" i="1" dirty="0" err="1"/>
              <a:t>ind</a:t>
            </a:r>
            <a:r>
              <a:rPr lang="en-US" i="1" dirty="0"/>
              <a:t>, n, </a:t>
            </a:r>
            <a:r>
              <a:rPr lang="en-US" i="1" dirty="0" err="1"/>
              <a:t>str</a:t>
            </a:r>
            <a:r>
              <a:rPr lang="en-US" i="1" dirty="0" smtClean="0"/>
              <a:t>)</a:t>
            </a:r>
            <a:r>
              <a:rPr lang="en-US" dirty="0" smtClean="0"/>
              <a:t> – removes </a:t>
            </a:r>
            <a:r>
              <a:rPr lang="en-US" i="1" dirty="0" smtClean="0"/>
              <a:t>n</a:t>
            </a:r>
            <a:r>
              <a:rPr lang="en-US" dirty="0" smtClean="0"/>
              <a:t> characters starting at index </a:t>
            </a:r>
            <a:r>
              <a:rPr lang="en-US" i="1" dirty="0" err="1" smtClean="0"/>
              <a:t>ind</a:t>
            </a:r>
            <a:r>
              <a:rPr lang="en-US" dirty="0" smtClean="0"/>
              <a:t> and replaces with </a:t>
            </a:r>
            <a:r>
              <a:rPr lang="en-US" i="1" dirty="0" err="1" smtClean="0"/>
              <a:t>str</a:t>
            </a:r>
            <a:endParaRPr lang="en-US" dirty="0" smtClean="0"/>
          </a:p>
          <a:p>
            <a:pPr marL="114300" indent="0">
              <a:buNone/>
            </a:pPr>
            <a:endParaRPr lang="en-US" i="1" dirty="0"/>
          </a:p>
          <a:p>
            <a:pPr marL="114300" indent="0">
              <a:buNone/>
            </a:pPr>
            <a:r>
              <a:rPr lang="en-US" dirty="0"/>
              <a:t>string </a:t>
            </a:r>
            <a:r>
              <a:rPr lang="en-US" dirty="0" err="1"/>
              <a:t>myString</a:t>
            </a:r>
            <a:r>
              <a:rPr lang="en-US" dirty="0"/>
              <a:t> = "arbitrary";</a:t>
            </a:r>
          </a:p>
          <a:p>
            <a:pPr marL="114300" inden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myString.replace</a:t>
            </a:r>
            <a:r>
              <a:rPr lang="en-US" dirty="0"/>
              <a:t>(3, 1, "y's ");</a:t>
            </a:r>
            <a:endParaRPr lang="en-US" i="1" dirty="0"/>
          </a:p>
          <a:p>
            <a:pPr marL="11430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64486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Method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i="1" dirty="0" smtClean="0"/>
              <a:t>3) void </a:t>
            </a:r>
            <a:r>
              <a:rPr lang="en-US" i="1" dirty="0"/>
              <a:t>replace(</a:t>
            </a:r>
            <a:r>
              <a:rPr lang="en-US" i="1" dirty="0" err="1"/>
              <a:t>ind</a:t>
            </a:r>
            <a:r>
              <a:rPr lang="en-US" i="1" dirty="0"/>
              <a:t>, n, </a:t>
            </a:r>
            <a:r>
              <a:rPr lang="en-US" i="1" dirty="0" err="1"/>
              <a:t>str</a:t>
            </a:r>
            <a:r>
              <a:rPr lang="en-US" i="1" dirty="0" smtClean="0"/>
              <a:t>)</a:t>
            </a:r>
            <a:r>
              <a:rPr lang="en-US" dirty="0" smtClean="0"/>
              <a:t> – removes </a:t>
            </a:r>
            <a:r>
              <a:rPr lang="en-US" i="1" dirty="0" smtClean="0"/>
              <a:t>n</a:t>
            </a:r>
            <a:r>
              <a:rPr lang="en-US" dirty="0" smtClean="0"/>
              <a:t> characters starting at index </a:t>
            </a:r>
            <a:r>
              <a:rPr lang="en-US" i="1" dirty="0" err="1" smtClean="0"/>
              <a:t>ind</a:t>
            </a:r>
            <a:r>
              <a:rPr lang="en-US" dirty="0" smtClean="0"/>
              <a:t> and replaces with </a:t>
            </a:r>
            <a:r>
              <a:rPr lang="en-US" i="1" dirty="0" err="1" smtClean="0"/>
              <a:t>str</a:t>
            </a:r>
            <a:endParaRPr lang="en-US" dirty="0" smtClean="0"/>
          </a:p>
          <a:p>
            <a:pPr marL="114300" indent="0">
              <a:buNone/>
            </a:pPr>
            <a:endParaRPr lang="en-US" i="1" dirty="0"/>
          </a:p>
          <a:p>
            <a:pPr marL="114300" indent="0">
              <a:buNone/>
            </a:pPr>
            <a:r>
              <a:rPr lang="en-US" dirty="0"/>
              <a:t>string </a:t>
            </a:r>
            <a:r>
              <a:rPr lang="en-US" dirty="0" err="1"/>
              <a:t>myString</a:t>
            </a:r>
            <a:r>
              <a:rPr lang="en-US" dirty="0"/>
              <a:t> = "arbitrary";</a:t>
            </a:r>
          </a:p>
          <a:p>
            <a:pPr marL="114300" inden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myString.replace</a:t>
            </a:r>
            <a:r>
              <a:rPr lang="en-US" dirty="0"/>
              <a:t>(3, 1, "y's </a:t>
            </a:r>
            <a:r>
              <a:rPr lang="en-US" dirty="0" smtClean="0"/>
              <a:t>"); Prints: </a:t>
            </a:r>
            <a:r>
              <a:rPr lang="en-US" dirty="0" err="1" smtClean="0"/>
              <a:t>arby’s</a:t>
            </a:r>
            <a:r>
              <a:rPr lang="en-US" dirty="0" smtClean="0"/>
              <a:t> </a:t>
            </a:r>
            <a:r>
              <a:rPr lang="en-US" dirty="0" err="1" smtClean="0"/>
              <a:t>trary</a:t>
            </a:r>
            <a:endParaRPr lang="en-US" dirty="0" smtClean="0"/>
          </a:p>
          <a:p>
            <a:pPr marL="114300" indent="0">
              <a:buNone/>
            </a:pPr>
            <a:endParaRPr lang="en-US" i="1" dirty="0" smtClean="0"/>
          </a:p>
          <a:p>
            <a:pPr marL="114300" indent="0">
              <a:buNone/>
            </a:pP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279683"/>
              </p:ext>
            </p:extLst>
          </p:nvPr>
        </p:nvGraphicFramePr>
        <p:xfrm>
          <a:off x="1066800" y="4038600"/>
          <a:ext cx="1981202" cy="99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579"/>
                <a:gridCol w="219579"/>
                <a:gridCol w="224570"/>
                <a:gridCol w="219579"/>
                <a:gridCol w="219579"/>
                <a:gridCol w="219579"/>
                <a:gridCol w="219579"/>
                <a:gridCol w="219579"/>
                <a:gridCol w="219579"/>
              </a:tblGrid>
              <a:tr h="495300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a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r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b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 err="1">
                          <a:effectLst/>
                        </a:rPr>
                        <a:t>i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t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r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a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r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y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95300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0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1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>
                          <a:effectLst/>
                        </a:rPr>
                        <a:t>2</a:t>
                      </a:r>
                      <a:endParaRPr lang="en-US" sz="15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3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4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5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6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7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baseline="0" dirty="0">
                          <a:effectLst/>
                        </a:rPr>
                        <a:t>8</a:t>
                      </a:r>
                      <a:endParaRPr lang="en-US" sz="15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367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Method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i="1" dirty="0" smtClean="0"/>
              <a:t>4) </a:t>
            </a:r>
            <a:r>
              <a:rPr lang="en-US" i="1" dirty="0"/>
              <a:t>string </a:t>
            </a:r>
            <a:r>
              <a:rPr lang="en-US" i="1" dirty="0" err="1"/>
              <a:t>substr</a:t>
            </a:r>
            <a:r>
              <a:rPr lang="en-US" i="1" dirty="0"/>
              <a:t>(</a:t>
            </a:r>
            <a:r>
              <a:rPr lang="en-US" i="1" dirty="0" err="1"/>
              <a:t>ind</a:t>
            </a:r>
            <a:r>
              <a:rPr lang="en-US" i="1" dirty="0"/>
              <a:t>, n</a:t>
            </a:r>
            <a:r>
              <a:rPr lang="en-US" i="1" dirty="0" smtClean="0"/>
              <a:t>)</a:t>
            </a:r>
            <a:r>
              <a:rPr lang="en-US" i="1" dirty="0"/>
              <a:t> </a:t>
            </a:r>
            <a:r>
              <a:rPr lang="en-US" i="1" dirty="0" smtClean="0"/>
              <a:t>– </a:t>
            </a:r>
            <a:r>
              <a:rPr lang="en-US" dirty="0" smtClean="0"/>
              <a:t>Returns a string of </a:t>
            </a:r>
            <a:r>
              <a:rPr lang="en-US" i="1" dirty="0" smtClean="0"/>
              <a:t>n</a:t>
            </a:r>
            <a:r>
              <a:rPr lang="en-US" dirty="0" smtClean="0"/>
              <a:t> characters starting at index </a:t>
            </a:r>
            <a:r>
              <a:rPr lang="en-US" i="1" dirty="0" err="1" smtClean="0"/>
              <a:t>ind</a:t>
            </a:r>
            <a:endParaRPr lang="en-US" dirty="0" smtClean="0"/>
          </a:p>
          <a:p>
            <a:pPr marL="114300" indent="0">
              <a:buNone/>
            </a:pPr>
            <a:endParaRPr lang="en-US" i="1" dirty="0"/>
          </a:p>
          <a:p>
            <a:pPr marL="114300" indent="0">
              <a:buNone/>
            </a:pPr>
            <a:r>
              <a:rPr lang="en-US" dirty="0"/>
              <a:t>string </a:t>
            </a:r>
            <a:r>
              <a:rPr lang="en-US" dirty="0" err="1"/>
              <a:t>myString</a:t>
            </a:r>
            <a:r>
              <a:rPr lang="en-US" dirty="0"/>
              <a:t> = "arbitrary";</a:t>
            </a:r>
          </a:p>
          <a:p>
            <a:pPr marL="114300" inden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myString.substr</a:t>
            </a:r>
            <a:r>
              <a:rPr lang="en-US" dirty="0"/>
              <a:t>(2, 3);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41118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</TotalTime>
  <Words>590</Words>
  <Application>Microsoft Office PowerPoint</Application>
  <PresentationFormat>On-screen Show (4:3)</PresentationFormat>
  <Paragraphs>150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C++ String Methods</vt:lpstr>
      <vt:lpstr>String Methods</vt:lpstr>
      <vt:lpstr>String Method Examples</vt:lpstr>
      <vt:lpstr>String Method Examples</vt:lpstr>
      <vt:lpstr>String Method Examples</vt:lpstr>
      <vt:lpstr>String Method Examples</vt:lpstr>
      <vt:lpstr>String Method Examples</vt:lpstr>
      <vt:lpstr>String Method Examples</vt:lpstr>
      <vt:lpstr>String Method Examples</vt:lpstr>
      <vt:lpstr>String Method Examples</vt:lpstr>
      <vt:lpstr>String Method Examples</vt:lpstr>
      <vt:lpstr>String Method Examples</vt:lpstr>
      <vt:lpstr>Concatenation and Assignment</vt:lpstr>
      <vt:lpstr>Concatenation and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String Methods</dc:title>
  <dc:creator>Tyler Crone</dc:creator>
  <cp:lastModifiedBy>Tyler Crone</cp:lastModifiedBy>
  <cp:revision>69</cp:revision>
  <dcterms:created xsi:type="dcterms:W3CDTF">2015-11-22T15:48:48Z</dcterms:created>
  <dcterms:modified xsi:type="dcterms:W3CDTF">2015-11-22T16:22:47Z</dcterms:modified>
</cp:coreProperties>
</file>