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AA653C-95F1-4996-9C58-396E62543E75}" type="datetimeFigureOut">
              <a:rPr lang="en-US" smtClean="0"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561EDD9-18A7-4D5C-961A-2D305EA5D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Nested For/While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nested loop </a:t>
            </a:r>
            <a:r>
              <a:rPr lang="en-US" dirty="0" smtClean="0"/>
              <a:t>is a loop contained within another loop</a:t>
            </a:r>
          </a:p>
          <a:p>
            <a:r>
              <a:rPr lang="en-US" dirty="0" smtClean="0"/>
              <a:t>Nested loops have two parts:</a:t>
            </a:r>
          </a:p>
          <a:p>
            <a:pPr lvl="1"/>
            <a:r>
              <a:rPr lang="en-US" dirty="0" smtClean="0"/>
              <a:t>Inner Loop</a:t>
            </a:r>
          </a:p>
          <a:p>
            <a:pPr lvl="1"/>
            <a:r>
              <a:rPr lang="en-US" dirty="0" smtClean="0"/>
              <a:t>Outer Loop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/>
              <a:t>3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++){       // Outer Loop</a:t>
            </a:r>
          </a:p>
          <a:p>
            <a:pPr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j = 0; j &lt; 2; j ++){       // Inner Loop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j &lt;&lt; “ “;</a:t>
            </a:r>
          </a:p>
          <a:p>
            <a:pPr>
              <a:buNone/>
            </a:pPr>
            <a:r>
              <a:rPr lang="en-US" dirty="0" smtClean="0"/>
              <a:t>    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/>
              <a:t>3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++){       </a:t>
            </a:r>
          </a:p>
          <a:p>
            <a:pPr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j = 0; j &lt; 2; j ++){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j &lt;&lt; “ “;</a:t>
            </a:r>
          </a:p>
          <a:p>
            <a:pPr>
              <a:buNone/>
            </a:pPr>
            <a:r>
              <a:rPr lang="en-US" dirty="0" smtClean="0"/>
              <a:t>    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/>
              <a:t>3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++){       </a:t>
            </a:r>
          </a:p>
          <a:p>
            <a:pPr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j = 0; j &lt; 2; j ++){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j &lt;&lt; “ </a:t>
            </a:r>
            <a:r>
              <a:rPr lang="en-US" dirty="0" smtClean="0"/>
              <a:t>“;  // 0 1 0 1 0 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5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 0;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 ++){      </a:t>
            </a:r>
          </a:p>
          <a:p>
            <a:pPr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j = 0; j &lt; 2; j ++){       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j + </a:t>
            </a:r>
            <a:r>
              <a:rPr lang="en-US" dirty="0" err="1" smtClean="0"/>
              <a:t>i</a:t>
            </a:r>
            <a:r>
              <a:rPr lang="en-US" dirty="0" smtClean="0"/>
              <a:t> &lt;&lt; “ </a:t>
            </a:r>
            <a:r>
              <a:rPr lang="en-US" dirty="0" smtClean="0"/>
              <a:t>“;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Example)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 0; </a:t>
            </a:r>
            <a:r>
              <a:rPr lang="en-US" dirty="0" err="1" smtClean="0"/>
              <a:t>i</a:t>
            </a:r>
            <a:r>
              <a:rPr lang="en-US" dirty="0" smtClean="0"/>
              <a:t> &lt; 3; </a:t>
            </a:r>
            <a:r>
              <a:rPr lang="en-US" dirty="0" err="1" smtClean="0"/>
              <a:t>i</a:t>
            </a:r>
            <a:r>
              <a:rPr lang="en-US" dirty="0" smtClean="0"/>
              <a:t> ++){      </a:t>
            </a:r>
          </a:p>
          <a:p>
            <a:pPr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int</a:t>
            </a:r>
            <a:r>
              <a:rPr lang="en-US" dirty="0" smtClean="0"/>
              <a:t> j = 0; j &lt; 2; j ++){       </a:t>
            </a:r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cout</a:t>
            </a:r>
            <a:r>
              <a:rPr lang="en-US" dirty="0" smtClean="0"/>
              <a:t> &lt;&lt; j + </a:t>
            </a:r>
            <a:r>
              <a:rPr lang="en-US" dirty="0" err="1" smtClean="0"/>
              <a:t>i</a:t>
            </a:r>
            <a:r>
              <a:rPr lang="en-US" dirty="0" smtClean="0"/>
              <a:t> &lt;&lt; “ </a:t>
            </a:r>
            <a:r>
              <a:rPr lang="en-US" dirty="0" smtClean="0"/>
              <a:t>“;  // 0 1 1 2 2 3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}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00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252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 2</vt:lpstr>
      <vt:lpstr>Urban</vt:lpstr>
      <vt:lpstr>Nested For/While Loops</vt:lpstr>
      <vt:lpstr>Nested Loops</vt:lpstr>
      <vt:lpstr>Nested Loops</vt:lpstr>
      <vt:lpstr>Nested Loops</vt:lpstr>
      <vt:lpstr>Nested Loops</vt:lpstr>
      <vt:lpstr>Nested Loops</vt:lpstr>
      <vt:lpstr>Nested Loops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cronet</dc:creator>
  <cp:lastModifiedBy>Tyler Crone</cp:lastModifiedBy>
  <cp:revision>15</cp:revision>
  <dcterms:created xsi:type="dcterms:W3CDTF">2013-11-05T16:20:12Z</dcterms:created>
  <dcterms:modified xsi:type="dcterms:W3CDTF">2015-11-04T11:50:25Z</dcterms:modified>
</cp:coreProperties>
</file>