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31555F-317A-41CB-8130-DAC7FAFE5B1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AE42A0-9F2A-4571-96E6-6B955C9BC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Generating Random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RAND_MAX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RAND_MAX constant can be used within your own program</a:t>
            </a:r>
          </a:p>
          <a:p>
            <a:r>
              <a:rPr lang="en-US" dirty="0" smtClean="0"/>
              <a:t>To print RAND_MAX refer to the code below:</a:t>
            </a:r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RAND_MAX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programs require the computer to generate random numbers</a:t>
            </a:r>
          </a:p>
          <a:p>
            <a:r>
              <a:rPr lang="en-US" dirty="0" smtClean="0"/>
              <a:t>Random numbers are used in many applications</a:t>
            </a:r>
          </a:p>
          <a:p>
            <a:pPr lvl="1"/>
            <a:r>
              <a:rPr lang="en-US" dirty="0" smtClean="0"/>
              <a:t>Computer Games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1"/>
            <a:r>
              <a:rPr lang="en-US" dirty="0" smtClean="0"/>
              <a:t>Probability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create a random number, C++ compilers provide us with the </a:t>
            </a:r>
            <a:r>
              <a:rPr lang="en-US" i="1" dirty="0" smtClean="0"/>
              <a:t>rand()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rand() </a:t>
            </a:r>
            <a:r>
              <a:rPr lang="en-US" dirty="0" smtClean="0"/>
              <a:t>function returns a random integer that can then be assigned to a variable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myRandom</a:t>
            </a:r>
            <a:r>
              <a:rPr lang="en-US" dirty="0" smtClean="0"/>
              <a:t> = rand();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44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rand() </a:t>
            </a:r>
            <a:r>
              <a:rPr lang="en-US" dirty="0" smtClean="0"/>
              <a:t> function is contained within the &lt;</a:t>
            </a:r>
            <a:r>
              <a:rPr lang="en-US" dirty="0" err="1" smtClean="0"/>
              <a:t>cmath</a:t>
            </a:r>
            <a:r>
              <a:rPr lang="en-US" dirty="0" smtClean="0"/>
              <a:t>&gt; header file</a:t>
            </a:r>
          </a:p>
          <a:p>
            <a:r>
              <a:rPr lang="en-US" dirty="0" smtClean="0"/>
              <a:t>The &lt;</a:t>
            </a:r>
            <a:r>
              <a:rPr lang="en-US" dirty="0" err="1" smtClean="0"/>
              <a:t>cmath</a:t>
            </a:r>
            <a:r>
              <a:rPr lang="en-US" dirty="0" smtClean="0"/>
              <a:t>&gt; header file must be included in order to use the </a:t>
            </a:r>
            <a:r>
              <a:rPr lang="en-US" i="1" dirty="0" smtClean="0"/>
              <a:t>rand()</a:t>
            </a:r>
            <a:r>
              <a:rPr lang="en-US" dirty="0" smtClean="0"/>
              <a:t>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cmath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myRandom</a:t>
            </a:r>
            <a:r>
              <a:rPr lang="en-US" dirty="0" smtClean="0"/>
              <a:t> = rand();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58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code below is intended to provide us with 5 random numbers</a:t>
            </a:r>
          </a:p>
          <a:p>
            <a:pPr marL="0" indent="0">
              <a:buNone/>
            </a:pPr>
            <a:r>
              <a:rPr lang="en-US" dirty="0" smtClean="0"/>
              <a:t>**Assume all proper header files are included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myRand</a:t>
            </a:r>
            <a:r>
              <a:rPr lang="en-US" dirty="0" smtClean="0"/>
              <a:t> = rand();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myRand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3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Unfortunately, the code below will continue to produce the same set of random numbers time after time</a:t>
            </a:r>
          </a:p>
          <a:p>
            <a:r>
              <a:rPr lang="en-US" dirty="0" smtClean="0"/>
              <a:t>To obtain new random numbers every time the program is compiled, we must use a technique called </a:t>
            </a:r>
            <a:r>
              <a:rPr lang="en-US" i="1" dirty="0" smtClean="0"/>
              <a:t>seeding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myRand</a:t>
            </a:r>
            <a:r>
              <a:rPr lang="en-US" dirty="0" smtClean="0"/>
              <a:t> = rand();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myRand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7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Seeding allows the program to produce a completely different set of random numbers every time the program is compiled</a:t>
            </a:r>
          </a:p>
          <a:p>
            <a:r>
              <a:rPr lang="en-US" dirty="0" smtClean="0"/>
              <a:t>The seeding function is </a:t>
            </a:r>
            <a:r>
              <a:rPr lang="en-US" i="1" dirty="0" err="1" smtClean="0"/>
              <a:t>srand</a:t>
            </a:r>
            <a:r>
              <a:rPr lang="en-US" i="1" dirty="0" smtClean="0"/>
              <a:t>() </a:t>
            </a:r>
            <a:r>
              <a:rPr lang="en-US" dirty="0" smtClean="0"/>
              <a:t>and this function is contained within the &lt;</a:t>
            </a:r>
            <a:r>
              <a:rPr lang="en-US" dirty="0" err="1" smtClean="0"/>
              <a:t>cmath</a:t>
            </a:r>
            <a:r>
              <a:rPr lang="en-US" dirty="0" smtClean="0"/>
              <a:t>&gt; header file</a:t>
            </a:r>
          </a:p>
          <a:p>
            <a:r>
              <a:rPr lang="en-US" dirty="0" smtClean="0"/>
              <a:t>In order to properly use </a:t>
            </a:r>
            <a:r>
              <a:rPr lang="en-US" i="1" dirty="0" err="1" smtClean="0"/>
              <a:t>srand</a:t>
            </a:r>
            <a:r>
              <a:rPr lang="en-US" i="1" dirty="0" smtClean="0"/>
              <a:t>()</a:t>
            </a:r>
            <a:r>
              <a:rPr lang="en-US" dirty="0" smtClean="0"/>
              <a:t>, we must pass the following argument: </a:t>
            </a:r>
            <a:r>
              <a:rPr lang="en-US" i="1" dirty="0" smtClean="0"/>
              <a:t>time(NULL)</a:t>
            </a:r>
          </a:p>
          <a:p>
            <a:r>
              <a:rPr lang="en-US" i="1" dirty="0" smtClean="0"/>
              <a:t>time(NULL) </a:t>
            </a:r>
            <a:r>
              <a:rPr lang="en-US" dirty="0" smtClean="0"/>
              <a:t>is a function contained within the &lt;</a:t>
            </a:r>
            <a:r>
              <a:rPr lang="en-US" dirty="0" err="1" smtClean="0"/>
              <a:t>ctime</a:t>
            </a:r>
            <a:r>
              <a:rPr lang="en-US" dirty="0" smtClean="0"/>
              <a:t>&gt; header file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time(NULL)</a:t>
            </a:r>
            <a:r>
              <a:rPr lang="en-US" dirty="0" smtClean="0"/>
              <a:t> function reads the computer’s internal clock time in seconds and uses this information to initialize random numbers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7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Proper use of the seeding technique is shown below</a:t>
            </a:r>
          </a:p>
          <a:p>
            <a:r>
              <a:rPr lang="en-US" dirty="0" smtClean="0"/>
              <a:t>The code below will now produce a new sequence of random numbers each time the source code is compiled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srand</a:t>
            </a:r>
            <a:r>
              <a:rPr lang="en-US" dirty="0" smtClean="0"/>
              <a:t>(time(NULL));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myRand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 ++){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myRand</a:t>
            </a:r>
            <a:r>
              <a:rPr lang="en-US" dirty="0"/>
              <a:t> = rand();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myRand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rand() </a:t>
            </a:r>
            <a:r>
              <a:rPr lang="en-US" dirty="0" smtClean="0"/>
              <a:t>function produces a random number in the following interval: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0 &lt;=</a:t>
            </a:r>
            <a:r>
              <a:rPr lang="en-US" i="1" dirty="0" smtClean="0"/>
              <a:t>rand() </a:t>
            </a:r>
            <a:r>
              <a:rPr lang="en-US" dirty="0" smtClean="0"/>
              <a:t>&lt;= RAND_MAX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RAND_MAX is a constant and is defined in the </a:t>
            </a:r>
            <a:r>
              <a:rPr lang="en-US" sz="2400" dirty="0" smtClean="0"/>
              <a:t>&lt;</a:t>
            </a:r>
            <a:r>
              <a:rPr lang="en-US" sz="2400" dirty="0" err="1" smtClean="0"/>
              <a:t>cmath</a:t>
            </a:r>
            <a:r>
              <a:rPr lang="en-US" sz="2400" dirty="0" smtClean="0"/>
              <a:t>&gt; header file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RAND_MAX = 32,767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467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Civic</vt:lpstr>
      <vt:lpstr>Generating Random Numbers</vt:lpstr>
      <vt:lpstr>Random Numbers</vt:lpstr>
      <vt:lpstr>Random Numbers</vt:lpstr>
      <vt:lpstr>Random Numbers</vt:lpstr>
      <vt:lpstr>Random Numbers</vt:lpstr>
      <vt:lpstr>Random Numbers</vt:lpstr>
      <vt:lpstr>Random Numbers</vt:lpstr>
      <vt:lpstr>Random Numbers</vt:lpstr>
      <vt:lpstr>Random Numbers</vt:lpstr>
      <vt:lpstr>RAND_MAX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Random Numbers</dc:title>
  <dc:creator>Tyler</dc:creator>
  <cp:lastModifiedBy>Tyler Crone</cp:lastModifiedBy>
  <cp:revision>34</cp:revision>
  <dcterms:created xsi:type="dcterms:W3CDTF">2013-10-26T22:15:19Z</dcterms:created>
  <dcterms:modified xsi:type="dcterms:W3CDTF">2015-11-09T12:04:31Z</dcterms:modified>
</cp:coreProperties>
</file>