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26E-A0D4-4101-BB1A-256874394549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1FCB64-8708-4665-8C8E-D5CBDC8FAE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26E-A0D4-4101-BB1A-256874394549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FCB64-8708-4665-8C8E-D5CBDC8FAE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11FCB64-8708-4665-8C8E-D5CBDC8FAE3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26E-A0D4-4101-BB1A-256874394549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26E-A0D4-4101-BB1A-256874394549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11FCB64-8708-4665-8C8E-D5CBDC8FAE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26E-A0D4-4101-BB1A-256874394549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1FCB64-8708-4665-8C8E-D5CBDC8FAE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3C6626E-A0D4-4101-BB1A-256874394549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FCB64-8708-4665-8C8E-D5CBDC8FAE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26E-A0D4-4101-BB1A-256874394549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11FCB64-8708-4665-8C8E-D5CBDC8FAE3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26E-A0D4-4101-BB1A-256874394549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11FCB64-8708-4665-8C8E-D5CBDC8FAE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26E-A0D4-4101-BB1A-256874394549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1FCB64-8708-4665-8C8E-D5CBDC8FAE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1FCB64-8708-4665-8C8E-D5CBDC8FAE3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26E-A0D4-4101-BB1A-256874394549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11FCB64-8708-4665-8C8E-D5CBDC8FAE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3C6626E-A0D4-4101-BB1A-256874394549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3C6626E-A0D4-4101-BB1A-256874394549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1FCB64-8708-4665-8C8E-D5CBDC8FAE3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Crone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Random Numbers – </a:t>
            </a:r>
            <a:br>
              <a:rPr lang="en-US" dirty="0" smtClean="0"/>
            </a:br>
            <a:r>
              <a:rPr lang="en-US" dirty="0" smtClean="0"/>
              <a:t>Creating Specific Ranges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range does the following code describe?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myRand</a:t>
            </a:r>
            <a:r>
              <a:rPr lang="en-US" dirty="0" smtClean="0"/>
              <a:t> = rand%5 + 10;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187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range does the following code describe?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myRand</a:t>
            </a:r>
            <a:r>
              <a:rPr lang="en-US" dirty="0" smtClean="0"/>
              <a:t> = rand%5 + 10;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**Range: 10-14 (inclusive)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099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Typically, the </a:t>
            </a:r>
            <a:r>
              <a:rPr lang="en-US" i="1" dirty="0" smtClean="0"/>
              <a:t>rand() </a:t>
            </a:r>
            <a:r>
              <a:rPr lang="en-US" dirty="0" smtClean="0"/>
              <a:t>function generates a random number between 0 and 32,767</a:t>
            </a:r>
          </a:p>
          <a:p>
            <a:endParaRPr lang="en-US" dirty="0" smtClean="0"/>
          </a:p>
          <a:p>
            <a:r>
              <a:rPr lang="en-US" dirty="0" smtClean="0"/>
              <a:t>Through the use of modulus, we can control the range of the random number that is generated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Random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 create a random number between 0 and 9 (inclusive), we use the code: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myRand</a:t>
            </a:r>
            <a:r>
              <a:rPr lang="en-US" dirty="0" smtClean="0"/>
              <a:t> = rand() % 10;</a:t>
            </a:r>
          </a:p>
        </p:txBody>
      </p:sp>
    </p:spTree>
    <p:extLst>
      <p:ext uri="{BB962C8B-B14F-4D97-AF65-F5344CB8AC3E}">
        <p14:creationId xmlns:p14="http://schemas.microsoft.com/office/powerpoint/2010/main" val="1782532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Random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 create a random number between 0 and 19 (inclusive), we use the code: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myRand</a:t>
            </a:r>
            <a:r>
              <a:rPr lang="en-US" dirty="0" smtClean="0"/>
              <a:t> = rand() % 20;</a:t>
            </a:r>
          </a:p>
        </p:txBody>
      </p:sp>
    </p:spTree>
    <p:extLst>
      <p:ext uri="{BB962C8B-B14F-4D97-AF65-F5344CB8AC3E}">
        <p14:creationId xmlns:p14="http://schemas.microsoft.com/office/powerpoint/2010/main" val="1315534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range does the code below specify?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myRand</a:t>
            </a:r>
            <a:r>
              <a:rPr lang="en-US" dirty="0"/>
              <a:t> </a:t>
            </a:r>
            <a:r>
              <a:rPr lang="en-US" dirty="0" smtClean="0"/>
              <a:t>= rand() % 15;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329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range does the code below specify?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myRand</a:t>
            </a:r>
            <a:r>
              <a:rPr lang="en-US" dirty="0"/>
              <a:t> </a:t>
            </a:r>
            <a:r>
              <a:rPr lang="en-US" dirty="0" smtClean="0"/>
              <a:t>= rand() % 15;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** Between 0 and 14 (inclusive)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668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combination of </a:t>
            </a:r>
            <a:r>
              <a:rPr lang="en-US" i="1" dirty="0" smtClean="0"/>
              <a:t>modulus </a:t>
            </a:r>
            <a:r>
              <a:rPr lang="en-US" dirty="0" smtClean="0"/>
              <a:t>and </a:t>
            </a:r>
            <a:r>
              <a:rPr lang="en-US" i="1" dirty="0" smtClean="0"/>
              <a:t>addition</a:t>
            </a:r>
            <a:r>
              <a:rPr lang="en-US" dirty="0" smtClean="0"/>
              <a:t> allows us to specify even more intervals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following code provides a random number between 1 and 10.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myRand</a:t>
            </a:r>
            <a:r>
              <a:rPr lang="en-US" dirty="0" smtClean="0"/>
              <a:t> = rand() %10 + 1;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95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range does the following code describe?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myRand</a:t>
            </a:r>
            <a:r>
              <a:rPr lang="en-US" dirty="0" smtClean="0"/>
              <a:t> = rand%6 + 5;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789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range does the following code describe?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myRand</a:t>
            </a:r>
            <a:r>
              <a:rPr lang="en-US" dirty="0" smtClean="0"/>
              <a:t> = rand%6 + 5;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** Range: 5-10 (inclusive)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6846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</TotalTime>
  <Words>259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Random Numbers –  Creating Specific Ranges</vt:lpstr>
      <vt:lpstr>Random Numbers</vt:lpstr>
      <vt:lpstr>Random Numbers</vt:lpstr>
      <vt:lpstr>Random Numbers</vt:lpstr>
      <vt:lpstr>Random Numbers</vt:lpstr>
      <vt:lpstr>PowerPoint Presentation</vt:lpstr>
      <vt:lpstr>Random Numbers</vt:lpstr>
      <vt:lpstr>Random Numbers</vt:lpstr>
      <vt:lpstr>Random Numbers</vt:lpstr>
      <vt:lpstr>Random Numbers</vt:lpstr>
      <vt:lpstr>Random Numbers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 Numbers –  Creating Specific Ranges</dc:title>
  <dc:creator>cronet</dc:creator>
  <cp:lastModifiedBy>Tyler</cp:lastModifiedBy>
  <cp:revision>18</cp:revision>
  <dcterms:created xsi:type="dcterms:W3CDTF">2013-10-29T16:39:58Z</dcterms:created>
  <dcterms:modified xsi:type="dcterms:W3CDTF">2013-10-29T22:31:04Z</dcterms:modified>
</cp:coreProperties>
</file>