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5" d="100"/>
          <a:sy n="75" d="100"/>
        </p:scale>
        <p:origin x="-37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60" y="2082217"/>
            <a:ext cx="3757610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mystery(2)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mystery(2) = 2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59" y="2082217"/>
            <a:ext cx="3886399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60" y="2082217"/>
            <a:ext cx="3834884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- Just as it is possible to have infinite loops, it is possible for infinite recursion to occur</a:t>
            </a:r>
          </a:p>
          <a:p>
            <a:r>
              <a:rPr lang="en-US" dirty="0"/>
              <a:t> </a:t>
            </a:r>
            <a:r>
              <a:rPr lang="en-US" dirty="0" smtClean="0"/>
              <a:t>- In the method below, the if-statement is used to prevent infinite recursion from occurring</a:t>
            </a:r>
          </a:p>
          <a:p>
            <a:r>
              <a:rPr lang="en-US" dirty="0"/>
              <a:t> </a:t>
            </a:r>
            <a:r>
              <a:rPr lang="en-US" dirty="0" smtClean="0"/>
              <a:t>- If we remove this if-statement, infinite recursion will occur</a:t>
            </a:r>
          </a:p>
          <a:p>
            <a:endParaRPr lang="en-US" dirty="0"/>
          </a:p>
          <a:p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47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 smtClean="0"/>
              <a:t>   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</a:t>
            </a:r>
            <a:r>
              <a:rPr lang="en-US" dirty="0" smtClean="0"/>
              <a:t>);     // Continues Infinitely!</a:t>
            </a:r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dirty="0" smtClean="0"/>
              <a:t>Making a call to the method above will produce:</a:t>
            </a:r>
          </a:p>
          <a:p>
            <a:endParaRPr lang="en-US" dirty="0" smtClean="0"/>
          </a:p>
          <a:p>
            <a:r>
              <a:rPr lang="en-US" b="1" dirty="0"/>
              <a:t>Exception in thread "main" </a:t>
            </a:r>
            <a:r>
              <a:rPr lang="en-US" b="1" dirty="0" err="1"/>
              <a:t>java.lang.StackOverflowError</a:t>
            </a:r>
            <a:endParaRPr lang="en-US" b="1" dirty="0"/>
          </a:p>
          <a:p>
            <a:r>
              <a:rPr lang="en-US" b="1" dirty="0"/>
              <a:t>at </a:t>
            </a:r>
            <a:r>
              <a:rPr lang="en-US" b="1" dirty="0" err="1"/>
              <a:t>Test.mystery</a:t>
            </a:r>
            <a:r>
              <a:rPr lang="en-US" b="1" dirty="0"/>
              <a:t>(</a:t>
            </a:r>
            <a:r>
              <a:rPr lang="en-US" b="1" u="sng" dirty="0"/>
              <a:t>Test.java:11)</a:t>
            </a:r>
          </a:p>
          <a:p>
            <a:r>
              <a:rPr lang="en-US" b="1" dirty="0"/>
              <a:t>at </a:t>
            </a:r>
            <a:r>
              <a:rPr lang="en-US" b="1" dirty="0" err="1"/>
              <a:t>Test.mystery</a:t>
            </a:r>
            <a:r>
              <a:rPr lang="en-US" b="1" dirty="0"/>
              <a:t>(</a:t>
            </a:r>
            <a:r>
              <a:rPr lang="en-US" b="1" u="sng" dirty="0"/>
              <a:t>Test.java:11)</a:t>
            </a:r>
          </a:p>
          <a:p>
            <a:r>
              <a:rPr lang="en-US" b="1" dirty="0"/>
              <a:t>at </a:t>
            </a:r>
            <a:r>
              <a:rPr lang="en-US" b="1" dirty="0" err="1"/>
              <a:t>Test.mystery</a:t>
            </a:r>
            <a:r>
              <a:rPr lang="en-US" b="1" dirty="0"/>
              <a:t>(</a:t>
            </a:r>
            <a:r>
              <a:rPr lang="en-US" b="1" u="sng" dirty="0"/>
              <a:t>Test.java:11)</a:t>
            </a:r>
          </a:p>
          <a:p>
            <a:r>
              <a:rPr lang="en-US" b="1" dirty="0"/>
              <a:t>at </a:t>
            </a:r>
            <a:r>
              <a:rPr lang="en-US" b="1" dirty="0" err="1"/>
              <a:t>Test.mystery</a:t>
            </a:r>
            <a:r>
              <a:rPr lang="en-US" b="1" dirty="0"/>
              <a:t>(</a:t>
            </a:r>
            <a:r>
              <a:rPr lang="en-US" b="1" u="sng" dirty="0"/>
              <a:t>Test.java:11)</a:t>
            </a:r>
          </a:p>
          <a:p>
            <a:r>
              <a:rPr lang="en-US" b="1" dirty="0"/>
              <a:t>at </a:t>
            </a:r>
            <a:r>
              <a:rPr lang="en-US" b="1" dirty="0" err="1"/>
              <a:t>Test.mystery</a:t>
            </a:r>
            <a:r>
              <a:rPr lang="en-US" b="1" dirty="0"/>
              <a:t>(</a:t>
            </a:r>
            <a:r>
              <a:rPr lang="en-US" b="1" u="sng" dirty="0"/>
              <a:t>Test.java:11)</a:t>
            </a:r>
          </a:p>
          <a:p>
            <a:r>
              <a:rPr lang="en-US" b="1" dirty="0"/>
              <a:t>at </a:t>
            </a:r>
            <a:r>
              <a:rPr lang="en-US" b="1" dirty="0" err="1"/>
              <a:t>Test.mystery</a:t>
            </a:r>
            <a:r>
              <a:rPr lang="en-US" b="1" dirty="0"/>
              <a:t>(</a:t>
            </a:r>
            <a:r>
              <a:rPr lang="en-US" b="1" u="sng" dirty="0"/>
              <a:t>Test.java:11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38503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Recursive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- When creating a recursive method, it is often best to start with an if-statement that will terminate the recursive call</a:t>
            </a:r>
          </a:p>
          <a:p>
            <a:r>
              <a:rPr lang="en-US" dirty="0"/>
              <a:t> </a:t>
            </a:r>
            <a:r>
              <a:rPr lang="en-US" dirty="0" smtClean="0"/>
              <a:t>- After a terminating condition has been established, the recursive call can be created</a:t>
            </a:r>
          </a:p>
          <a:p>
            <a:r>
              <a:rPr lang="en-US" dirty="0"/>
              <a:t> </a:t>
            </a:r>
            <a:r>
              <a:rPr lang="en-US" dirty="0" smtClean="0"/>
              <a:t>- Remember to ensure that your terminating condition will ALWAYS be encountered, otherwise, infinite recursion will occur</a:t>
            </a:r>
          </a:p>
          <a:p>
            <a:endParaRPr lang="en-US" dirty="0"/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recur(</a:t>
            </a:r>
            <a:r>
              <a:rPr lang="en-US" dirty="0" err="1" smtClean="0"/>
              <a:t>int</a:t>
            </a:r>
            <a:r>
              <a:rPr lang="en-US" dirty="0" smtClean="0"/>
              <a:t> input){</a:t>
            </a:r>
          </a:p>
          <a:p>
            <a:r>
              <a:rPr lang="en-US" dirty="0" smtClean="0"/>
              <a:t>        if( /* terminating condition */)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return  /* some integer */</a:t>
            </a:r>
          </a:p>
          <a:p>
            <a:r>
              <a:rPr lang="en-US" dirty="0"/>
              <a:t> </a:t>
            </a:r>
            <a:r>
              <a:rPr lang="en-US" dirty="0" smtClean="0"/>
              <a:t>      else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// recursive call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Involving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Let us analyze the method below:</a:t>
            </a:r>
          </a:p>
          <a:p>
            <a:endParaRPr lang="en-US" dirty="0"/>
          </a:p>
          <a:p>
            <a:r>
              <a:rPr lang="en-US" dirty="0"/>
              <a:t>public static void mystery(String input){</a:t>
            </a:r>
          </a:p>
          <a:p>
            <a:r>
              <a:rPr lang="en-US" dirty="0" smtClean="0"/>
              <a:t>         if(</a:t>
            </a:r>
            <a:r>
              <a:rPr lang="en-US" dirty="0" err="1" smtClean="0"/>
              <a:t>input.length</a:t>
            </a:r>
            <a:r>
              <a:rPr lang="en-US" dirty="0" smtClean="0"/>
              <a:t>() &gt; 0){</a:t>
            </a:r>
          </a:p>
          <a:p>
            <a:r>
              <a:rPr lang="en-US" i="1" dirty="0" smtClean="0"/>
              <a:t>                 mystery(</a:t>
            </a:r>
            <a:r>
              <a:rPr lang="en-US" i="1" dirty="0" err="1" smtClean="0"/>
              <a:t>input.substring</a:t>
            </a:r>
            <a:r>
              <a:rPr lang="en-US" i="1" dirty="0" smtClean="0"/>
              <a:t>(1));</a:t>
            </a:r>
          </a:p>
          <a:p>
            <a:r>
              <a:rPr lang="en-US" dirty="0" smtClean="0"/>
              <a:t>             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</a:t>
            </a:r>
            <a:r>
              <a:rPr lang="en-US" i="1" dirty="0" smtClean="0"/>
              <a:t>(</a:t>
            </a:r>
            <a:r>
              <a:rPr lang="en-US" i="1" dirty="0" err="1" smtClean="0"/>
              <a:t>input.substring</a:t>
            </a:r>
            <a:r>
              <a:rPr lang="en-US" i="1" dirty="0" smtClean="0"/>
              <a:t>(0, 1));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Involving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- The first thing we can notice about the method below is that the recursive call terminates when the input String parameter has a length of 0</a:t>
            </a:r>
          </a:p>
          <a:p>
            <a:r>
              <a:rPr lang="en-US" dirty="0" smtClean="0"/>
              <a:t> - We can also notice that each recursive call makes a call to a shorter string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static void mystery(String input){</a:t>
            </a:r>
          </a:p>
          <a:p>
            <a:r>
              <a:rPr lang="en-US" dirty="0" smtClean="0"/>
              <a:t>         if(</a:t>
            </a:r>
            <a:r>
              <a:rPr lang="en-US" dirty="0" err="1" smtClean="0"/>
              <a:t>input.length</a:t>
            </a:r>
            <a:r>
              <a:rPr lang="en-US" dirty="0" smtClean="0"/>
              <a:t>() &gt; 0){</a:t>
            </a:r>
          </a:p>
          <a:p>
            <a:r>
              <a:rPr lang="en-US" i="1" dirty="0" smtClean="0"/>
              <a:t>                 mystery(</a:t>
            </a:r>
            <a:r>
              <a:rPr lang="en-US" i="1" dirty="0" err="1" smtClean="0"/>
              <a:t>input.substring</a:t>
            </a:r>
            <a:r>
              <a:rPr lang="en-US" i="1" dirty="0" smtClean="0"/>
              <a:t>(1));</a:t>
            </a:r>
          </a:p>
          <a:p>
            <a:r>
              <a:rPr lang="en-US" dirty="0" smtClean="0"/>
              <a:t>             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</a:t>
            </a:r>
            <a:r>
              <a:rPr lang="en-US" i="1" dirty="0" smtClean="0"/>
              <a:t>(</a:t>
            </a:r>
            <a:r>
              <a:rPr lang="en-US" i="1" dirty="0" err="1" smtClean="0"/>
              <a:t>input.substring</a:t>
            </a:r>
            <a:r>
              <a:rPr lang="en-US" i="1" dirty="0" smtClean="0"/>
              <a:t>(0, 1));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513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5133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2287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- Recursion occurs when a method makes a call to itself</a:t>
            </a:r>
          </a:p>
          <a:p>
            <a:endParaRPr lang="en-US" dirty="0"/>
          </a:p>
          <a:p>
            <a:r>
              <a:rPr lang="en-US" dirty="0" smtClean="0"/>
              <a:t>Example)</a:t>
            </a:r>
          </a:p>
          <a:p>
            <a:endParaRPr lang="en-US" dirty="0"/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){</a:t>
            </a:r>
          </a:p>
          <a:p>
            <a:r>
              <a:rPr lang="en-US" dirty="0" smtClean="0"/>
              <a:t>           if(</a:t>
            </a:r>
            <a:r>
              <a:rPr lang="en-US" dirty="0" err="1" smtClean="0"/>
              <a:t>num</a:t>
            </a:r>
            <a:r>
              <a:rPr lang="en-US" dirty="0" smtClean="0"/>
              <a:t> == 0)</a:t>
            </a:r>
          </a:p>
          <a:p>
            <a:pPr marL="201168" lvl="1" indent="0">
              <a:buNone/>
            </a:pPr>
            <a:r>
              <a:rPr lang="en-US" dirty="0" smtClean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 smtClean="0"/>
              <a:t>+ mystery(</a:t>
            </a:r>
            <a:r>
              <a:rPr lang="en-US" dirty="0" err="1" smtClean="0"/>
              <a:t>num</a:t>
            </a:r>
            <a:r>
              <a:rPr lang="en-US" dirty="0" smtClean="0"/>
              <a:t> – 1);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5133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12287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5133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calls mystery(“p”)</a:t>
            </a:r>
          </a:p>
        </p:txBody>
      </p:sp>
    </p:spTree>
    <p:extLst>
      <p:ext uri="{BB962C8B-B14F-4D97-AF65-F5344CB8AC3E}">
        <p14:creationId xmlns:p14="http://schemas.microsoft.com/office/powerpoint/2010/main" val="12287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5133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calls mystery(“p”)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calls mystery(“”)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6010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calls mystery(“p”)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calls mystery(“”)  - Terminates Recursion</a:t>
            </a:r>
          </a:p>
          <a:p>
            <a:endParaRPr lang="en-US" dirty="0"/>
          </a:p>
          <a:p>
            <a:r>
              <a:rPr lang="en-US" u="sng" dirty="0" smtClean="0"/>
              <a:t>Prints: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762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6010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calls mystery(“p”)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calls mystery(“”)  - Prints Nothing</a:t>
            </a:r>
          </a:p>
          <a:p>
            <a:endParaRPr lang="en-US" dirty="0"/>
          </a:p>
          <a:p>
            <a:r>
              <a:rPr lang="en-US" u="sng" dirty="0" smtClean="0"/>
              <a:t>Prints: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156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60101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calls mystery(“p”)  // Prints “p”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</a:t>
            </a:r>
            <a:endParaRPr lang="en-US" dirty="0"/>
          </a:p>
          <a:p>
            <a:r>
              <a:rPr lang="en-US" u="sng" dirty="0" smtClean="0"/>
              <a:t>Prints:</a:t>
            </a:r>
            <a:r>
              <a:rPr lang="en-US" dirty="0" smtClean="0"/>
              <a:t> 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6010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calls mystery(“</a:t>
            </a:r>
            <a:r>
              <a:rPr lang="en-US" dirty="0" err="1" smtClean="0"/>
              <a:t>rp</a:t>
            </a:r>
            <a:r>
              <a:rPr lang="en-US" dirty="0" smtClean="0"/>
              <a:t>”)  // Prints:  “r”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dirty="0" smtClean="0"/>
              <a:t>                                     </a:t>
            </a:r>
            <a:endParaRPr lang="en-US" dirty="0"/>
          </a:p>
          <a:p>
            <a:r>
              <a:rPr lang="en-US" u="sng" dirty="0" smtClean="0"/>
              <a:t>Prints:</a:t>
            </a:r>
            <a:r>
              <a:rPr lang="en-US" dirty="0" smtClean="0"/>
              <a:t>  </a:t>
            </a:r>
            <a:r>
              <a:rPr lang="en-US" dirty="0" err="1" smtClean="0"/>
              <a:t>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60101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</a:t>
            </a:r>
          </a:p>
          <a:p>
            <a:r>
              <a:rPr lang="en-US" dirty="0"/>
              <a:t> </a:t>
            </a:r>
            <a:r>
              <a:rPr lang="en-US" dirty="0" smtClean="0"/>
              <a:t>         calls mystery(“</a:t>
            </a:r>
            <a:r>
              <a:rPr lang="en-US" dirty="0" err="1" smtClean="0"/>
              <a:t>arp</a:t>
            </a:r>
            <a:r>
              <a:rPr lang="en-US" dirty="0" smtClean="0"/>
              <a:t>”)  // Prints: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/>
              <a:t>                            </a:t>
            </a:r>
            <a:r>
              <a:rPr lang="en-US" dirty="0" smtClean="0"/>
              <a:t>                                     </a:t>
            </a:r>
            <a:endParaRPr lang="en-US" dirty="0"/>
          </a:p>
          <a:p>
            <a:r>
              <a:rPr lang="en-US" u="sng" dirty="0" smtClean="0"/>
              <a:t>Prints:</a:t>
            </a:r>
            <a:r>
              <a:rPr lang="en-US" dirty="0" smtClean="0"/>
              <a:t>  </a:t>
            </a:r>
            <a:r>
              <a:rPr lang="en-US" dirty="0" err="1" smtClean="0"/>
              <a:t>pra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31" y="50800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" y="2082216"/>
            <a:ext cx="5235641" cy="4023360"/>
          </a:xfrm>
        </p:spPr>
        <p:txBody>
          <a:bodyPr>
            <a:normAutofit/>
          </a:bodyPr>
          <a:lstStyle/>
          <a:p>
            <a:r>
              <a:rPr lang="en-US" dirty="0"/>
              <a:t>public static void mystery(String input){</a:t>
            </a:r>
          </a:p>
          <a:p>
            <a:r>
              <a:rPr lang="en-US" dirty="0"/>
              <a:t>         if(</a:t>
            </a:r>
            <a:r>
              <a:rPr lang="en-US" dirty="0" err="1"/>
              <a:t>input.length</a:t>
            </a:r>
            <a:r>
              <a:rPr lang="en-US" dirty="0"/>
              <a:t>() &gt; 0){</a:t>
            </a:r>
          </a:p>
          <a:p>
            <a:r>
              <a:rPr lang="en-US" i="1" dirty="0"/>
              <a:t>                 mystery(</a:t>
            </a:r>
            <a:r>
              <a:rPr lang="en-US" i="1" dirty="0" err="1"/>
              <a:t>input.substring</a:t>
            </a:r>
            <a:r>
              <a:rPr lang="en-US" i="1" dirty="0"/>
              <a:t>(1));</a:t>
            </a:r>
          </a:p>
          <a:p>
            <a:r>
              <a:rPr lang="en-US" dirty="0"/>
              <a:t>              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</a:t>
            </a:r>
            <a:r>
              <a:rPr lang="en-US" i="1" dirty="0" err="1"/>
              <a:t>input.substring</a:t>
            </a:r>
            <a:r>
              <a:rPr lang="en-US" i="1" dirty="0"/>
              <a:t>(0, 1));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8135" y="1955216"/>
            <a:ext cx="6010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mystery(“carp”)  // Prints:  “c”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                    </a:t>
            </a:r>
            <a:r>
              <a:rPr lang="en-US" dirty="0" smtClean="0"/>
              <a:t>                            </a:t>
            </a:r>
            <a:r>
              <a:rPr lang="en-US" dirty="0" smtClean="0"/>
              <a:t>                                     </a:t>
            </a:r>
            <a:endParaRPr lang="en-US" dirty="0"/>
          </a:p>
          <a:p>
            <a:r>
              <a:rPr lang="en-US" u="sng" dirty="0" smtClean="0"/>
              <a:t>Prints:</a:t>
            </a:r>
            <a:r>
              <a:rPr lang="en-US" dirty="0" smtClean="0"/>
              <a:t>  </a:t>
            </a:r>
            <a:r>
              <a:rPr lang="en-US" dirty="0" err="1" smtClean="0"/>
              <a:t>prac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Involving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What does the method below do?</a:t>
            </a:r>
          </a:p>
          <a:p>
            <a:endParaRPr lang="en-US" dirty="0"/>
          </a:p>
          <a:p>
            <a:r>
              <a:rPr lang="en-US" dirty="0"/>
              <a:t>public static void mystery(String input){</a:t>
            </a:r>
          </a:p>
          <a:p>
            <a:r>
              <a:rPr lang="en-US" dirty="0" smtClean="0"/>
              <a:t>          if(</a:t>
            </a:r>
            <a:r>
              <a:rPr lang="en-US" dirty="0" err="1" smtClean="0"/>
              <a:t>input.length</a:t>
            </a:r>
            <a:r>
              <a:rPr lang="en-US" dirty="0"/>
              <a:t>() &gt; 0){</a:t>
            </a:r>
          </a:p>
          <a:p>
            <a:r>
              <a:rPr lang="en-US" dirty="0" smtClean="0"/>
              <a:t>               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</a:t>
            </a:r>
            <a:r>
              <a:rPr lang="en-US" i="1" dirty="0" smtClean="0"/>
              <a:t>(</a:t>
            </a:r>
            <a:r>
              <a:rPr lang="en-US" i="1" dirty="0" err="1" smtClean="0"/>
              <a:t>input.substring</a:t>
            </a:r>
            <a:r>
              <a:rPr lang="en-US" i="1" dirty="0" smtClean="0"/>
              <a:t>(0</a:t>
            </a:r>
            <a:r>
              <a:rPr lang="en-US" i="1" dirty="0"/>
              <a:t>, 1));</a:t>
            </a:r>
          </a:p>
          <a:p>
            <a:r>
              <a:rPr lang="en-US" i="1" dirty="0" smtClean="0"/>
              <a:t>                   mystery(</a:t>
            </a:r>
            <a:r>
              <a:rPr lang="en-US" i="1" dirty="0" err="1" smtClean="0"/>
              <a:t>input.substring</a:t>
            </a:r>
            <a:r>
              <a:rPr lang="en-US" i="1" dirty="0" smtClean="0"/>
              <a:t>(1</a:t>
            </a:r>
            <a:r>
              <a:rPr lang="en-US" i="1" dirty="0"/>
              <a:t>));</a:t>
            </a:r>
          </a:p>
          <a:p>
            <a:r>
              <a:rPr lang="en-US" smtClean="0"/>
              <a:t>          }</a:t>
            </a:r>
            <a:endParaRPr lang="en-US" dirty="0"/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Recursion can always be used in place of iteration and visa versa</a:t>
            </a:r>
          </a:p>
          <a:p>
            <a:r>
              <a:rPr lang="en-US" dirty="0"/>
              <a:t> </a:t>
            </a:r>
            <a:r>
              <a:rPr lang="en-US" dirty="0" smtClean="0"/>
              <a:t>- Deciding when to use recursion depends entirely upon the problem that must be solved</a:t>
            </a:r>
          </a:p>
          <a:p>
            <a:r>
              <a:rPr lang="en-US" dirty="0"/>
              <a:t> </a:t>
            </a:r>
            <a:r>
              <a:rPr lang="en-US" dirty="0" smtClean="0"/>
              <a:t>- Some situations are better suited to be solved recursively while others lend themselves to iteration</a:t>
            </a:r>
          </a:p>
          <a:p>
            <a:r>
              <a:rPr lang="en-US" dirty="0"/>
              <a:t> </a:t>
            </a:r>
            <a:r>
              <a:rPr lang="en-US" dirty="0" smtClean="0"/>
              <a:t>- The AP Computer Science Exam requires that </a:t>
            </a:r>
            <a:r>
              <a:rPr lang="en-US" dirty="0" smtClean="0"/>
              <a:t>you be able to predict the output of recursive methods, </a:t>
            </a:r>
            <a:r>
              <a:rPr lang="en-US" dirty="0" smtClean="0"/>
              <a:t>however, you will not be required to write them on the exam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2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public static void main(String[] </a:t>
            </a:r>
            <a:r>
              <a:rPr lang="en-US" dirty="0" err="1" smtClean="0"/>
              <a:t>recursionPractice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(mystery(3));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60" y="2082217"/>
            <a:ext cx="3925036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mystery(2)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60" y="2082217"/>
            <a:ext cx="3925036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mystery(2)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mystery(2) = 2 + mystery(1)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59" y="2082217"/>
            <a:ext cx="3860641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mystery(2)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mystery(2) = 2 + mystery(1)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mystery(1) = 1 + mystery(0)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60" y="2082217"/>
            <a:ext cx="3950794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mystery(2)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mystery(2) = 2 + mystery(1)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mystery(1) = 1 + mystery(0)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mystery(0)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31" y="0"/>
            <a:ext cx="10058400" cy="933319"/>
          </a:xfrm>
        </p:spPr>
        <p:txBody>
          <a:bodyPr/>
          <a:lstStyle/>
          <a:p>
            <a:r>
              <a:rPr lang="en-US" dirty="0" smtClean="0"/>
              <a:t>Evaluating Recursive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60" y="2082217"/>
            <a:ext cx="3873520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mystery(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           if(</a:t>
            </a:r>
            <a:r>
              <a:rPr lang="en-US" dirty="0" err="1"/>
              <a:t>num</a:t>
            </a:r>
            <a:r>
              <a:rPr lang="en-US" dirty="0"/>
              <a:t> == 0)</a:t>
            </a:r>
          </a:p>
          <a:p>
            <a:pPr marL="201168" lvl="1" indent="0">
              <a:buNone/>
            </a:pPr>
            <a:r>
              <a:rPr lang="en-US" dirty="0"/>
              <a:t>                  return 0;</a:t>
            </a:r>
          </a:p>
          <a:p>
            <a:pPr marL="201168" lvl="1" indent="0">
              <a:buNone/>
            </a:pPr>
            <a:r>
              <a:rPr lang="en-US" dirty="0"/>
              <a:t>         return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/>
              <a:t>+ mystery(</a:t>
            </a:r>
            <a:r>
              <a:rPr lang="en-US" dirty="0" err="1"/>
              <a:t>num</a:t>
            </a:r>
            <a:r>
              <a:rPr lang="en-US" dirty="0"/>
              <a:t> – 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235" y="1759051"/>
            <a:ext cx="7330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mystery(3) = 3 + mystery(2)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mystery(2) = 2 + mystery(1)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mystery(1) = 1 + 0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</TotalTime>
  <Words>1384</Words>
  <Application>Microsoft Office PowerPoint</Application>
  <PresentationFormat>Custom</PresentationFormat>
  <Paragraphs>301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Retrospect</vt:lpstr>
      <vt:lpstr>Recursion  </vt:lpstr>
      <vt:lpstr>Recursion</vt:lpstr>
      <vt:lpstr>Using Recursion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Infinite Recursion</vt:lpstr>
      <vt:lpstr>Infinite Recursion</vt:lpstr>
      <vt:lpstr>Writing Recursive Methods</vt:lpstr>
      <vt:lpstr>Recursion Involving Strings</vt:lpstr>
      <vt:lpstr>Recursion Involving Strings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Evaluating Recursive Method Calls</vt:lpstr>
      <vt:lpstr>Recursion Involving Strings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 </dc:title>
  <dc:creator>Tyler Crone</dc:creator>
  <cp:lastModifiedBy>Tyler Crone</cp:lastModifiedBy>
  <cp:revision>106</cp:revision>
  <dcterms:created xsi:type="dcterms:W3CDTF">2015-11-06T18:30:04Z</dcterms:created>
  <dcterms:modified xsi:type="dcterms:W3CDTF">2015-11-08T18:08:04Z</dcterms:modified>
</cp:coreProperties>
</file>