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3A7F-5FD1-43C6-9131-32C16D788BBD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6698-1FD5-49C8-B547-BD3993520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3A7F-5FD1-43C6-9131-32C16D788BBD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6698-1FD5-49C8-B547-BD3993520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3A7F-5FD1-43C6-9131-32C16D788BBD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6698-1FD5-49C8-B547-BD3993520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3A7F-5FD1-43C6-9131-32C16D788BBD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6698-1FD5-49C8-B547-BD3993520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3A7F-5FD1-43C6-9131-32C16D788BBD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6698-1FD5-49C8-B547-BD3993520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3A7F-5FD1-43C6-9131-32C16D788BBD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6698-1FD5-49C8-B547-BD3993520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3A7F-5FD1-43C6-9131-32C16D788BBD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6698-1FD5-49C8-B547-BD3993520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3A7F-5FD1-43C6-9131-32C16D788BBD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6698-1FD5-49C8-B547-BD3993520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3A7F-5FD1-43C6-9131-32C16D788BBD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6698-1FD5-49C8-B547-BD3993520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3A7F-5FD1-43C6-9131-32C16D788BBD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6698-1FD5-49C8-B547-BD3993520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3A7F-5FD1-43C6-9131-32C16D788BBD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966698-1FD5-49C8-B547-BD3993520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4966698-1FD5-49C8-B547-BD3993520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0B03A7F-5FD1-43C6-9131-32C16D788BBD}" type="datetimeFigureOut">
              <a:rPr lang="en-US" smtClean="0"/>
              <a:pPr/>
              <a:t>11/13/2013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46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does the code below print?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arry</a:t>
            </a:r>
            <a:r>
              <a:rPr lang="en-US" dirty="0" smtClean="0"/>
              <a:t>[5] = {2, 8, 3, 4, 6};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arry</a:t>
            </a:r>
            <a:r>
              <a:rPr lang="en-US" dirty="0" smtClean="0"/>
              <a:t>[2]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Answer: 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 Arrays can also be initialized upon declaration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string words[3] = {“hat”, “cat”, “mat”};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string words[3] = {“hat”, “cat”, “mat”};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does words[1] return?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string words[3] = {“hat”, “cat”, “mat”};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does words[1] return?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Answer:  cat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array is a list containing individual items of the same data type </a:t>
            </a:r>
            <a:r>
              <a:rPr lang="en-US" dirty="0"/>
              <a:t> </a:t>
            </a:r>
            <a:r>
              <a:rPr lang="en-US" dirty="0" smtClean="0"/>
              <a:t>(integer, double, string, etc.)</a:t>
            </a:r>
          </a:p>
          <a:p>
            <a:r>
              <a:rPr lang="en-US" dirty="0" smtClean="0"/>
              <a:t>Arrays are useful when numerous data entries of the same kind need to be recorded and accessed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r>
              <a:rPr lang="en-US" dirty="0" smtClean="0"/>
              <a:t>A list of 30 student test scores</a:t>
            </a:r>
          </a:p>
          <a:p>
            <a:r>
              <a:rPr lang="en-US" dirty="0" smtClean="0"/>
              <a:t>A list of 100 names</a:t>
            </a:r>
          </a:p>
          <a:p>
            <a:r>
              <a:rPr lang="en-US" dirty="0" smtClean="0"/>
              <a:t>A list of 500 addresses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747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pic>
        <p:nvPicPr>
          <p:cNvPr id="5" name="Content Placeholder 4" descr="ArrayPic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90600" y="3429000"/>
            <a:ext cx="6096000" cy="2209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38200" y="1524000"/>
            <a:ext cx="693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Each item in an array is called an </a:t>
            </a:r>
            <a:r>
              <a:rPr lang="en-US" i="1" dirty="0" smtClean="0"/>
              <a:t>element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Every array has a fixed number of elements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Elements are numbered from 0 – (</a:t>
            </a:r>
            <a:r>
              <a:rPr lang="en-US" dirty="0" err="1" smtClean="0"/>
              <a:t>arryLength</a:t>
            </a:r>
            <a:r>
              <a:rPr lang="en-US" dirty="0" smtClean="0"/>
              <a:t> -1)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 element’s specific location in an array is considered to be its </a:t>
            </a:r>
            <a:r>
              <a:rPr lang="en-US" i="1" dirty="0" smtClean="0"/>
              <a:t>index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 Declaration statements use the following format: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i="1" dirty="0" err="1" smtClean="0"/>
              <a:t>variableType</a:t>
            </a:r>
            <a:r>
              <a:rPr lang="en-US" i="1" dirty="0" smtClean="0"/>
              <a:t>   </a:t>
            </a:r>
            <a:r>
              <a:rPr lang="en-US" i="1" dirty="0" err="1" smtClean="0"/>
              <a:t>arrayName</a:t>
            </a:r>
            <a:r>
              <a:rPr lang="en-US" i="1" dirty="0" smtClean="0"/>
              <a:t>[</a:t>
            </a:r>
            <a:r>
              <a:rPr lang="en-US" i="1" dirty="0" err="1" smtClean="0"/>
              <a:t>sizeOfArray</a:t>
            </a:r>
            <a:r>
              <a:rPr lang="en-US" i="1" dirty="0" smtClean="0"/>
              <a:t>];</a:t>
            </a:r>
          </a:p>
          <a:p>
            <a:pPr algn="ctr"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Example)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numbers[10];   // An array of 10 integers</a:t>
            </a:r>
          </a:p>
          <a:p>
            <a:pPr>
              <a:buNone/>
            </a:pPr>
            <a:r>
              <a:rPr lang="en-US" dirty="0" smtClean="0"/>
              <a:t>double ages[50];    // An array of 50 doubles</a:t>
            </a:r>
          </a:p>
          <a:p>
            <a:pPr>
              <a:buNone/>
            </a:pPr>
            <a:r>
              <a:rPr lang="en-US" dirty="0" smtClean="0"/>
              <a:t>string names[100];   // an array of 100 strings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in an array can be modified by stating the name of the array and the index of the element which you would like to modify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arry</a:t>
            </a:r>
            <a:r>
              <a:rPr lang="en-US" dirty="0" smtClean="0"/>
              <a:t>[4];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arry</a:t>
            </a:r>
            <a:r>
              <a:rPr lang="en-US" dirty="0" smtClean="0"/>
              <a:t>[0] = 27;     // The element at index 0 now has a value of 27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in an array can be accessed and printed by referring to the name of the array and the specific element of which you would like to access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Example)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arry</a:t>
            </a:r>
            <a:r>
              <a:rPr lang="en-US" dirty="0" smtClean="0"/>
              <a:t>[5];  // Declare integer array of size 5</a:t>
            </a:r>
          </a:p>
          <a:p>
            <a:pPr>
              <a:buNone/>
            </a:pPr>
            <a:r>
              <a:rPr lang="en-US" dirty="0" err="1" smtClean="0"/>
              <a:t>arry</a:t>
            </a:r>
            <a:r>
              <a:rPr lang="en-US" dirty="0" smtClean="0"/>
              <a:t>[0] = 23;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arry</a:t>
            </a:r>
            <a:r>
              <a:rPr lang="en-US" dirty="0" smtClean="0"/>
              <a:t>[0] &lt;&lt; </a:t>
            </a:r>
            <a:r>
              <a:rPr lang="en-US" dirty="0" err="1" smtClean="0"/>
              <a:t>endl</a:t>
            </a:r>
            <a:r>
              <a:rPr lang="en-US" dirty="0" smtClean="0"/>
              <a:t>;   // Prints:  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 can </a:t>
            </a:r>
            <a:r>
              <a:rPr lang="en-US" smtClean="0"/>
              <a:t>be made of </a:t>
            </a:r>
            <a:r>
              <a:rPr lang="en-US" dirty="0" smtClean="0"/>
              <a:t>strings as well as integers and doubles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string locations[5];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locations[0] = “Bahamas”;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declaring an array, we can also initialize all of the elements to a starting value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arry</a:t>
            </a:r>
            <a:r>
              <a:rPr lang="en-US" dirty="0" smtClean="0"/>
              <a:t>[5] = {2, 8, 3, 4, 6};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does the code below print?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arry</a:t>
            </a:r>
            <a:r>
              <a:rPr lang="en-US" dirty="0" smtClean="0"/>
              <a:t>[5] = {2, 8, 3, 4, 6};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arry</a:t>
            </a:r>
            <a:r>
              <a:rPr lang="en-US" dirty="0" smtClean="0"/>
              <a:t>[2]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41</TotalTime>
  <Words>449</Words>
  <Application>Microsoft Office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Arrays</vt:lpstr>
      <vt:lpstr>Arrays </vt:lpstr>
      <vt:lpstr>Arrays</vt:lpstr>
      <vt:lpstr>Declaring Arrays</vt:lpstr>
      <vt:lpstr>Modifying Elements</vt:lpstr>
      <vt:lpstr>Accessing Elements</vt:lpstr>
      <vt:lpstr>String Arrays</vt:lpstr>
      <vt:lpstr>Array Initialization</vt:lpstr>
      <vt:lpstr>Slide 9</vt:lpstr>
      <vt:lpstr>Slide 10</vt:lpstr>
      <vt:lpstr>Array Initialization</vt:lpstr>
      <vt:lpstr>Array Initialization</vt:lpstr>
      <vt:lpstr>Array Initialization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</dc:creator>
  <cp:lastModifiedBy>cronet</cp:lastModifiedBy>
  <cp:revision>32</cp:revision>
  <dcterms:created xsi:type="dcterms:W3CDTF">2013-11-10T21:53:55Z</dcterms:created>
  <dcterms:modified xsi:type="dcterms:W3CDTF">2013-11-13T17:44:48Z</dcterms:modified>
</cp:coreProperties>
</file>