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8401-F87E-4B70-874E-CBC93F1668F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51A1-EE96-40E0-902B-2058403E8D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8401-F87E-4B70-874E-CBC93F1668F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51A1-EE96-40E0-902B-2058403E8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8401-F87E-4B70-874E-CBC93F1668F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51A1-EE96-40E0-902B-2058403E8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8401-F87E-4B70-874E-CBC93F1668F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51A1-EE96-40E0-902B-2058403E8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8401-F87E-4B70-874E-CBC93F1668F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51A1-EE96-40E0-902B-2058403E8DE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8401-F87E-4B70-874E-CBC93F1668F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51A1-EE96-40E0-902B-2058403E8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8401-F87E-4B70-874E-CBC93F1668F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51A1-EE96-40E0-902B-2058403E8DE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8401-F87E-4B70-874E-CBC93F1668F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51A1-EE96-40E0-902B-2058403E8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8401-F87E-4B70-874E-CBC93F1668F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51A1-EE96-40E0-902B-2058403E8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8401-F87E-4B70-874E-CBC93F1668F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51A1-EE96-40E0-902B-2058403E8DE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8401-F87E-4B70-874E-CBC93F1668F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F51A1-EE96-40E0-902B-2058403E8D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648401-F87E-4B70-874E-CBC93F1668F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8AF51A1-EE96-40E0-902B-2058403E8D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Chapter 6 </a:t>
            </a:r>
            <a:br>
              <a:rPr lang="en-US" sz="4400" dirty="0" smtClean="0"/>
            </a:br>
            <a:r>
              <a:rPr lang="en-US" sz="4400" dirty="0" smtClean="0"/>
              <a:t>Logical Operators</a:t>
            </a:r>
            <a:br>
              <a:rPr lang="en-US" sz="4400" dirty="0" smtClean="0"/>
            </a:br>
            <a:r>
              <a:rPr lang="en-US" sz="4400" dirty="0" smtClean="0"/>
              <a:t>Nested If-Statements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Mr. Crone</a:t>
            </a:r>
          </a:p>
          <a:p>
            <a:endParaRPr lang="en-US" dirty="0"/>
          </a:p>
          <a:p>
            <a:r>
              <a:rPr lang="en-US" dirty="0" smtClean="0"/>
              <a:t>Fundamentals of Java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r>
              <a:rPr lang="en-US" dirty="0"/>
              <a:t> </a:t>
            </a:r>
            <a:r>
              <a:rPr lang="en-US" dirty="0" smtClean="0"/>
              <a:t>- Lambert, Osborne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1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comment will the code reach? 1, 2, 3 or error?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=4, y = 5, z = 3;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if(x &lt; y 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if(y &lt; z)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// 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else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// 2  ANSWER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// 3</a:t>
            </a:r>
          </a:p>
        </p:txBody>
      </p:sp>
    </p:spTree>
    <p:extLst>
      <p:ext uri="{BB962C8B-B14F-4D97-AF65-F5344CB8AC3E}">
        <p14:creationId xmlns:p14="http://schemas.microsoft.com/office/powerpoint/2010/main" val="166675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while-loop or for-loop placed inside another while-loop or for-loop is known as a </a:t>
            </a:r>
            <a:r>
              <a:rPr lang="en-US" i="1" dirty="0" smtClean="0"/>
              <a:t>nested loop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Ex)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I = 0; I &lt; 3; I ++){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 smtClean="0"/>
              <a:t>for(k = 0; k </a:t>
            </a:r>
            <a:r>
              <a:rPr lang="en-US" smtClean="0"/>
              <a:t>&lt; 3; </a:t>
            </a:r>
            <a:r>
              <a:rPr lang="en-US" dirty="0" smtClean="0"/>
              <a:t>k ++)   // Nested Loop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(I + “ “ + k);</a:t>
            </a:r>
          </a:p>
          <a:p>
            <a:pPr marL="0" indent="0">
              <a:buNone/>
            </a:pPr>
            <a:r>
              <a:rPr lang="en-US" i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427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includes three logical operators equivalent in meaning to the English words AND, OR, and NOT</a:t>
            </a:r>
          </a:p>
          <a:p>
            <a:r>
              <a:rPr lang="en-US" dirty="0" smtClean="0"/>
              <a:t>These operators are used in </a:t>
            </a:r>
            <a:r>
              <a:rPr lang="en-US" dirty="0" err="1" smtClean="0"/>
              <a:t>boolean</a:t>
            </a:r>
            <a:r>
              <a:rPr lang="en-US" dirty="0" smtClean="0"/>
              <a:t> expressions to control while, if, and for-statements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1) AND  -   “&amp;&amp;”</a:t>
            </a:r>
          </a:p>
          <a:p>
            <a:r>
              <a:rPr lang="en-US" dirty="0" smtClean="0"/>
              <a:t>2) OR     -   “||”</a:t>
            </a:r>
          </a:p>
          <a:p>
            <a:r>
              <a:rPr lang="en-US" dirty="0" smtClean="0"/>
              <a:t>3)  NOT  -   “!”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“AND” has a higher precedence than </a:t>
            </a:r>
            <a:r>
              <a:rPr lang="en-US" dirty="0" smtClean="0"/>
              <a:t>“OR”</a:t>
            </a:r>
            <a:endParaRPr lang="en-US" dirty="0" smtClean="0"/>
          </a:p>
          <a:p>
            <a:r>
              <a:rPr lang="en-US" dirty="0" smtClean="0"/>
              <a:t>In other words, &amp;&amp; will be evaluated before ||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x || y &amp;&amp; z</a:t>
            </a:r>
          </a:p>
          <a:p>
            <a:pPr marL="0" indent="0" algn="ctr">
              <a:buNone/>
            </a:pPr>
            <a:r>
              <a:rPr lang="en-US" sz="2800" dirty="0" smtClean="0"/>
              <a:t>Is equivalent to:</a:t>
            </a:r>
          </a:p>
          <a:p>
            <a:pPr marL="0" indent="0" algn="ctr">
              <a:buNone/>
            </a:pPr>
            <a:r>
              <a:rPr lang="en-US" sz="2800" dirty="0"/>
              <a:t>x</a:t>
            </a:r>
            <a:r>
              <a:rPr lang="en-US" sz="2800" dirty="0" smtClean="0"/>
              <a:t> || (y &amp;&amp; z)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pic>
        <p:nvPicPr>
          <p:cNvPr id="4" name="Picture 102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3815" y="1600200"/>
            <a:ext cx="7096369" cy="4876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20678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657600"/>
            <a:ext cx="6751220" cy="175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15240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Truth Tables are used to determine the output of a complicated </a:t>
            </a:r>
            <a:r>
              <a:rPr lang="en-US" dirty="0" err="1" smtClean="0"/>
              <a:t>boolean</a:t>
            </a:r>
            <a:r>
              <a:rPr lang="en-US" dirty="0" smtClean="0"/>
              <a:t> expression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Left side of the truth table lists the possible combinations for the </a:t>
            </a:r>
            <a:r>
              <a:rPr lang="en-US" dirty="0" err="1" smtClean="0"/>
              <a:t>boolean</a:t>
            </a:r>
            <a:r>
              <a:rPr lang="en-US" dirty="0" smtClean="0"/>
              <a:t>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i="1" dirty="0" smtClean="0"/>
              <a:t>n</a:t>
            </a:r>
            <a:r>
              <a:rPr lang="en-US" dirty="0" smtClean="0"/>
              <a:t> is the number of </a:t>
            </a:r>
            <a:r>
              <a:rPr lang="en-US" dirty="0" err="1" smtClean="0"/>
              <a:t>boolean</a:t>
            </a:r>
            <a:r>
              <a:rPr lang="en-US" dirty="0" smtClean="0"/>
              <a:t> variables (or operands), there are 2^n combinations of true and false </a:t>
            </a:r>
          </a:p>
        </p:txBody>
      </p:sp>
    </p:spTree>
    <p:extLst>
      <p:ext uri="{BB962C8B-B14F-4D97-AF65-F5344CB8AC3E}">
        <p14:creationId xmlns:p14="http://schemas.microsoft.com/office/powerpoint/2010/main" val="41243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possible combinations of true and false are there for 4 </a:t>
            </a:r>
            <a:r>
              <a:rPr lang="en-US" dirty="0" err="1" smtClean="0"/>
              <a:t>boolean</a:t>
            </a:r>
            <a:r>
              <a:rPr lang="en-US" dirty="0" smtClean="0"/>
              <a:t> variables?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possible combinations of true and false are there for 4 </a:t>
            </a:r>
            <a:r>
              <a:rPr lang="en-US" dirty="0" err="1" smtClean="0"/>
              <a:t>boolean</a:t>
            </a:r>
            <a:r>
              <a:rPr lang="en-US" dirty="0" smtClean="0"/>
              <a:t> variables?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Answer:  2^4 = 16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if-statement placed inside another if-statement is referred to as a </a:t>
            </a:r>
            <a:r>
              <a:rPr lang="en-US" b="1" i="1" dirty="0" smtClean="0"/>
              <a:t>Nested If-Statement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if(x &gt; y)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if(x &gt; 0){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(“Hello”);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else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(“Goodbye”);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74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comment will the code reach? 1, 2, 3 or error?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=4, y = 5, z = 6;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if(x &lt; y 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if(y &lt; z)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// 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else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// 2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// 3</a:t>
            </a:r>
          </a:p>
        </p:txBody>
      </p:sp>
    </p:spTree>
    <p:extLst>
      <p:ext uri="{BB962C8B-B14F-4D97-AF65-F5344CB8AC3E}">
        <p14:creationId xmlns:p14="http://schemas.microsoft.com/office/powerpoint/2010/main" val="12340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102</TotalTime>
  <Words>372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Clarity</vt:lpstr>
      <vt:lpstr>Chapter 6  Logical Operators Nested If-Statements</vt:lpstr>
      <vt:lpstr>Logical Operators</vt:lpstr>
      <vt:lpstr>Logical Operators</vt:lpstr>
      <vt:lpstr>Operator Precedence</vt:lpstr>
      <vt:lpstr>Truth Tables</vt:lpstr>
      <vt:lpstr>Truth Tables</vt:lpstr>
      <vt:lpstr>Truth Tables</vt:lpstr>
      <vt:lpstr>Nested If-Statements</vt:lpstr>
      <vt:lpstr>Nested If-Statements</vt:lpstr>
      <vt:lpstr>Nested If-Statements</vt:lpstr>
      <vt:lpstr>Nested Loops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 Logical Operators Nested If-Statements</dc:title>
  <dc:creator>Tyler Crone</dc:creator>
  <cp:lastModifiedBy>Tyler Crone</cp:lastModifiedBy>
  <cp:revision>34</cp:revision>
  <dcterms:created xsi:type="dcterms:W3CDTF">2015-03-07T19:56:46Z</dcterms:created>
  <dcterms:modified xsi:type="dcterms:W3CDTF">2015-03-10T12:06:43Z</dcterms:modified>
</cp:coreProperties>
</file>