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936-7FE1-48E4-B55B-15228493B7B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2887-3618-4B5F-A9B8-E9DE7A35612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936-7FE1-48E4-B55B-15228493B7B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2887-3618-4B5F-A9B8-E9DE7A356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936-7FE1-48E4-B55B-15228493B7B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2887-3618-4B5F-A9B8-E9DE7A356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936-7FE1-48E4-B55B-15228493B7B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2887-3618-4B5F-A9B8-E9DE7A356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936-7FE1-48E4-B55B-15228493B7B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2887-3618-4B5F-A9B8-E9DE7A35612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936-7FE1-48E4-B55B-15228493B7B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2887-3618-4B5F-A9B8-E9DE7A356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936-7FE1-48E4-B55B-15228493B7B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2887-3618-4B5F-A9B8-E9DE7A35612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936-7FE1-48E4-B55B-15228493B7B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2887-3618-4B5F-A9B8-E9DE7A356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936-7FE1-48E4-B55B-15228493B7B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2887-3618-4B5F-A9B8-E9DE7A356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936-7FE1-48E4-B55B-15228493B7B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2887-3618-4B5F-A9B8-E9DE7A3561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936-7FE1-48E4-B55B-15228493B7B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2887-3618-4B5F-A9B8-E9DE7A356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F3F6936-7FE1-48E4-B55B-15228493B7B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D4E2887-3618-4B5F-A9B8-E9DE7A3561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 &amp;&amp; 6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9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What is concatenation?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615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What is concatenation?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The process of combining two or more strings.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052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Using the same name for two different methods is known as 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063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Using the same name for two different methods is known as overloading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573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Math.random</a:t>
            </a:r>
            <a:r>
              <a:rPr lang="en-US" sz="2800" dirty="0" smtClean="0"/>
              <a:t>() creates a random number between the values of ___ and ____, not including 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202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Math.random</a:t>
            </a:r>
            <a:r>
              <a:rPr lang="en-US" sz="2800" dirty="0" smtClean="0"/>
              <a:t>() creates a random number between the values of 0 and 1, not including 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26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does the code below do?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rand = 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  <a:r>
              <a:rPr lang="en-US" dirty="0" err="1" smtClean="0"/>
              <a:t>Math.random</a:t>
            </a:r>
            <a:r>
              <a:rPr lang="en-US" dirty="0" smtClean="0"/>
              <a:t>() * 5;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43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does the code below do?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rand = 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  <a:r>
              <a:rPr lang="en-US" dirty="0" err="1" smtClean="0"/>
              <a:t>Math.random</a:t>
            </a:r>
            <a:r>
              <a:rPr lang="en-US" dirty="0" smtClean="0"/>
              <a:t>() * 5;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// Always assigns 0 to rand</a:t>
            </a:r>
          </a:p>
          <a:p>
            <a:pPr marL="0" indent="0">
              <a:buNone/>
            </a:pPr>
            <a:r>
              <a:rPr lang="en-US" dirty="0" smtClean="0"/>
              <a:t>// Casting occurs before multiplying by 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code below will create a random number between the values of [ __, ___ 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rand = (</a:t>
            </a:r>
            <a:r>
              <a:rPr lang="en-US" dirty="0" err="1" smtClean="0"/>
              <a:t>int</a:t>
            </a:r>
            <a:r>
              <a:rPr lang="en-US" dirty="0" smtClean="0"/>
              <a:t>)(</a:t>
            </a:r>
            <a:r>
              <a:rPr lang="en-US" dirty="0" err="1" smtClean="0"/>
              <a:t>Math.random</a:t>
            </a:r>
            <a:r>
              <a:rPr lang="en-US" dirty="0" smtClean="0"/>
              <a:t>() * 4 + 1);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8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code below will create a random number between the values of [1, 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rand = (</a:t>
            </a:r>
            <a:r>
              <a:rPr lang="en-US" dirty="0" err="1" smtClean="0"/>
              <a:t>int</a:t>
            </a:r>
            <a:r>
              <a:rPr lang="en-US" dirty="0" smtClean="0"/>
              <a:t>)(</a:t>
            </a:r>
            <a:r>
              <a:rPr lang="en-US" dirty="0" err="1" smtClean="0"/>
              <a:t>Math.random</a:t>
            </a:r>
            <a:r>
              <a:rPr lang="en-US" dirty="0" smtClean="0"/>
              <a:t>() * 4 + 1);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What are the three logical operators?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645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 two examples of relational operators.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59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 two examples of relational operators.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&lt;, &gt;, &lt;=, &gt;=, ==, !=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45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line of code will immediately terminate a loop?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6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line of code will immediately terminate a loop?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break;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78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are the four parts of a typical loop?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29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are the four parts of a typical loop?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Initializing Statements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Terminating condition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Body Statements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Update Statements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4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wrong with the line of code below?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int</a:t>
            </a:r>
            <a:r>
              <a:rPr lang="en-US" b="1" dirty="0"/>
              <a:t> r = </a:t>
            </a:r>
            <a:r>
              <a:rPr lang="en-US" b="1" dirty="0" err="1"/>
              <a:t>Math.</a:t>
            </a:r>
            <a:r>
              <a:rPr lang="en-US" b="1" i="1" dirty="0" err="1"/>
              <a:t>round</a:t>
            </a:r>
            <a:r>
              <a:rPr lang="en-US" b="1" i="1" dirty="0"/>
              <a:t>(35.3);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9475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wrong with the line of code below?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int</a:t>
            </a:r>
            <a:r>
              <a:rPr lang="en-US" b="1" dirty="0"/>
              <a:t> r = </a:t>
            </a:r>
            <a:r>
              <a:rPr lang="en-US" b="1" dirty="0" err="1"/>
              <a:t>Math.</a:t>
            </a:r>
            <a:r>
              <a:rPr lang="en-US" b="1" i="1" dirty="0" err="1"/>
              <a:t>round</a:t>
            </a:r>
            <a:r>
              <a:rPr lang="en-US" b="1" i="1" dirty="0"/>
              <a:t>(35.3</a:t>
            </a:r>
            <a:r>
              <a:rPr lang="en-US" b="1" i="1" dirty="0" smtClean="0"/>
              <a:t>);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 err="1" smtClean="0"/>
              <a:t>Math.round</a:t>
            </a:r>
            <a:r>
              <a:rPr lang="en-US" b="1" i="1" dirty="0" smtClean="0"/>
              <a:t> </a:t>
            </a:r>
            <a:r>
              <a:rPr lang="en-US" b="1" dirty="0" smtClean="0"/>
              <a:t>returns a double and must be cast to an integer before being assigned to variable “r”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What are the three logical operators?</a:t>
            </a:r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And &amp;&amp;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Or ||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Not 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471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Which of the operators below has the highest precedence?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&amp;&amp;     ||     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471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Which of the operators below has the highest precedence?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Not (!) has the highest precedence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468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How many possible combinations of true and false are there if there are 3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variables?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027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How many possible combinations of true and false are there if there are 3 </a:t>
            </a:r>
            <a:r>
              <a:rPr lang="en-US" sz="2800" dirty="0" err="1"/>
              <a:t>boolean</a:t>
            </a:r>
            <a:r>
              <a:rPr lang="en-US" sz="2800" dirty="0"/>
              <a:t> variables?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Use 2^3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2^3 = 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202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What is the concatenation operator?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549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What is the concatenation operator?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+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15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</TotalTime>
  <Words>406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Clarity</vt:lpstr>
      <vt:lpstr>Chapter 4 &amp;&amp; 6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&amp;&amp; 6 Review</dc:title>
  <dc:creator>Tyler Crone</dc:creator>
  <cp:lastModifiedBy>Tyler Crone</cp:lastModifiedBy>
  <cp:revision>27</cp:revision>
  <dcterms:created xsi:type="dcterms:W3CDTF">2015-03-12T16:37:05Z</dcterms:created>
  <dcterms:modified xsi:type="dcterms:W3CDTF">2015-03-12T16:58:14Z</dcterms:modified>
</cp:coreProperties>
</file>