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7"/>
  </p:notesMasterIdLst>
  <p:sldIdLst>
    <p:sldId id="256" r:id="rId2"/>
    <p:sldId id="259" r:id="rId3"/>
    <p:sldId id="260" r:id="rId4"/>
    <p:sldId id="257" r:id="rId5"/>
    <p:sldId id="258" r:id="rId6"/>
    <p:sldId id="310" r:id="rId7"/>
    <p:sldId id="311" r:id="rId8"/>
    <p:sldId id="312" r:id="rId9"/>
    <p:sldId id="313" r:id="rId10"/>
    <p:sldId id="261" r:id="rId11"/>
    <p:sldId id="263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94" r:id="rId29"/>
    <p:sldId id="295" r:id="rId30"/>
    <p:sldId id="296" r:id="rId31"/>
    <p:sldId id="297" r:id="rId32"/>
    <p:sldId id="302" r:id="rId33"/>
    <p:sldId id="303" r:id="rId34"/>
    <p:sldId id="308" r:id="rId35"/>
    <p:sldId id="309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76" autoAdjust="0"/>
    <p:restoredTop sz="94660"/>
  </p:normalViewPr>
  <p:slideViewPr>
    <p:cSldViewPr>
      <p:cViewPr varScale="1">
        <p:scale>
          <a:sx n="70" d="100"/>
          <a:sy n="70" d="100"/>
        </p:scale>
        <p:origin x="73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029E2-24F4-49E6-AB6E-50A445FF57B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6324A-15B6-4AA7-93AF-3AE773FA5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94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06324A-15B6-4AA7-93AF-3AE773FA5A0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13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EBAF1A0-4858-438D-8423-A491B49B9DF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AACCBE-CC8C-44A9-8691-348282BDF01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AF1A0-4858-438D-8423-A491B49B9DF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ACCBE-CC8C-44A9-8691-348282BDF0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EBAF1A0-4858-438D-8423-A491B49B9DF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4AACCBE-CC8C-44A9-8691-348282BDF01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AF1A0-4858-438D-8423-A491B49B9DF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AACCBE-CC8C-44A9-8691-348282BD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AF1A0-4858-438D-8423-A491B49B9DF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4AACCBE-CC8C-44A9-8691-348282BDF01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EBAF1A0-4858-438D-8423-A491B49B9DF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4AACCBE-CC8C-44A9-8691-348282BDF01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EBAF1A0-4858-438D-8423-A491B49B9DF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4AACCBE-CC8C-44A9-8691-348282BDF01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AF1A0-4858-438D-8423-A491B49B9DF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AACCBE-CC8C-44A9-8691-348282BDF0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AF1A0-4858-438D-8423-A491B49B9DF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AACCBE-CC8C-44A9-8691-348282BDF0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AF1A0-4858-438D-8423-A491B49B9DF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AACCBE-CC8C-44A9-8691-348282BDF01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EBAF1A0-4858-438D-8423-A491B49B9DF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4AACCBE-CC8C-44A9-8691-348282BDF01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EBAF1A0-4858-438D-8423-A491B49B9DF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4AACCBE-CC8C-44A9-8691-348282BDF0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Array and Loops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Crone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10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What does the code below do/print?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[] </a:t>
            </a:r>
            <a:r>
              <a:rPr lang="en-US" dirty="0" err="1" smtClean="0"/>
              <a:t>arry</a:t>
            </a:r>
            <a:r>
              <a:rPr lang="en-US" dirty="0" smtClean="0"/>
              <a:t> = {2, 5, 2, 1, 3};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min = </a:t>
            </a:r>
            <a:r>
              <a:rPr lang="en-US" dirty="0" err="1" smtClean="0"/>
              <a:t>arry</a:t>
            </a:r>
            <a:r>
              <a:rPr lang="en-US" dirty="0" smtClean="0"/>
              <a:t>[0]; </a:t>
            </a:r>
          </a:p>
          <a:p>
            <a:pPr>
              <a:buNone/>
            </a:pP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1; </a:t>
            </a:r>
            <a:r>
              <a:rPr lang="en-US" dirty="0" err="1" smtClean="0"/>
              <a:t>i</a:t>
            </a:r>
            <a:r>
              <a:rPr lang="en-US" dirty="0" smtClean="0"/>
              <a:t> &lt; 5; </a:t>
            </a:r>
            <a:r>
              <a:rPr lang="en-US" dirty="0" err="1" smtClean="0"/>
              <a:t>i</a:t>
            </a:r>
            <a:r>
              <a:rPr lang="en-US" dirty="0" smtClean="0"/>
              <a:t> ++){</a:t>
            </a:r>
          </a:p>
          <a:p>
            <a:pPr>
              <a:buNone/>
            </a:pPr>
            <a:r>
              <a:rPr lang="en-US" dirty="0" smtClean="0"/>
              <a:t>	   if(</a:t>
            </a:r>
            <a:r>
              <a:rPr lang="en-US" dirty="0" err="1" smtClean="0"/>
              <a:t>arry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&lt; min)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   min = </a:t>
            </a:r>
            <a:r>
              <a:rPr lang="en-US" dirty="0" err="1" smtClean="0"/>
              <a:t>arry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(min);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8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What does the code below do/print?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[] </a:t>
            </a:r>
            <a:r>
              <a:rPr lang="en-US" dirty="0" err="1" smtClean="0"/>
              <a:t>arry</a:t>
            </a:r>
            <a:r>
              <a:rPr lang="en-US" dirty="0" smtClean="0"/>
              <a:t> = {2, 5, 2, 1, 3};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min = </a:t>
            </a:r>
            <a:r>
              <a:rPr lang="en-US" dirty="0" err="1" smtClean="0"/>
              <a:t>arry</a:t>
            </a:r>
            <a:r>
              <a:rPr lang="en-US" dirty="0" smtClean="0"/>
              <a:t>[0]; </a:t>
            </a:r>
            <a:r>
              <a:rPr lang="en-US" dirty="0"/>
              <a:t>// Initialized min to first element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1; </a:t>
            </a:r>
            <a:r>
              <a:rPr lang="en-US" dirty="0" err="1" smtClean="0"/>
              <a:t>i</a:t>
            </a:r>
            <a:r>
              <a:rPr lang="en-US" dirty="0" smtClean="0"/>
              <a:t> &lt; 5; </a:t>
            </a:r>
            <a:r>
              <a:rPr lang="en-US" dirty="0" err="1" smtClean="0"/>
              <a:t>i</a:t>
            </a:r>
            <a:r>
              <a:rPr lang="en-US" dirty="0" smtClean="0"/>
              <a:t> ++){</a:t>
            </a:r>
          </a:p>
          <a:p>
            <a:pPr>
              <a:buNone/>
            </a:pPr>
            <a:r>
              <a:rPr lang="en-US" dirty="0" smtClean="0"/>
              <a:t>	   if(</a:t>
            </a:r>
            <a:r>
              <a:rPr lang="en-US" dirty="0" err="1" smtClean="0"/>
              <a:t>arry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&lt; min) </a:t>
            </a:r>
            <a:r>
              <a:rPr lang="en-US" dirty="0"/>
              <a:t>// Checks each element’s </a:t>
            </a:r>
            <a:r>
              <a:rPr lang="en-US" dirty="0" smtClean="0"/>
              <a:t>size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   min = </a:t>
            </a:r>
            <a:r>
              <a:rPr lang="en-US" dirty="0" err="1" smtClean="0"/>
              <a:t>arry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/>
              <a:t>]; //Keeps track of smallest num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(min);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8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What are parallel arrays?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59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What are parallel arrays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	 // </a:t>
            </a:r>
            <a:r>
              <a:rPr lang="en-US" i="1" dirty="0" smtClean="0"/>
              <a:t>Parallel </a:t>
            </a:r>
            <a:r>
              <a:rPr lang="en-US" i="1" dirty="0"/>
              <a:t>arrays are multiple arrays in which corresponding elements are related. </a:t>
            </a: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03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Instantiate a one-dimensional array with an initializer list.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9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[] </a:t>
            </a:r>
            <a:r>
              <a:rPr lang="en-US" dirty="0" err="1" smtClean="0"/>
              <a:t>arry</a:t>
            </a:r>
            <a:r>
              <a:rPr lang="en-US" dirty="0" smtClean="0"/>
              <a:t> = {1, 2, 3, 4, 5};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14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What happens when a program attempts to access an item at an index that is less than zero or greater than or equal to the array’s length</a:t>
            </a:r>
            <a:r>
              <a:rPr lang="en-US" dirty="0" smtClean="0"/>
              <a:t>? Name the type of error.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86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What happens when a program attempts to access an item at an index that is less than zero or greater than or equal to the array’s length</a:t>
            </a:r>
            <a:r>
              <a:rPr lang="en-US" dirty="0" smtClean="0"/>
              <a:t>? Name the type of error.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//</a:t>
            </a:r>
            <a:r>
              <a:rPr lang="en-US" i="1" dirty="0" err="1" smtClean="0"/>
              <a:t>ArrayIndexOutofBoundsException</a:t>
            </a:r>
            <a:r>
              <a:rPr lang="en-US" i="1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21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What will the code below print?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[] </a:t>
            </a:r>
            <a:r>
              <a:rPr lang="en-US" dirty="0" err="1" smtClean="0"/>
              <a:t>arry</a:t>
            </a:r>
            <a:r>
              <a:rPr lang="en-US" dirty="0" smtClean="0"/>
              <a:t> = {34, 23, 67, 89, 12};</a:t>
            </a:r>
          </a:p>
          <a:p>
            <a:pPr marL="0" indent="0">
              <a:buNone/>
            </a:pPr>
            <a:r>
              <a:rPr lang="en-US" dirty="0" err="1" smtClean="0"/>
              <a:t>System.out.print</a:t>
            </a:r>
            <a:r>
              <a:rPr lang="en-US" dirty="0" smtClean="0"/>
              <a:t>( a[</a:t>
            </a:r>
            <a:r>
              <a:rPr lang="en-US" dirty="0" err="1" smtClean="0"/>
              <a:t>a.length</a:t>
            </a:r>
            <a:r>
              <a:rPr lang="en-US" dirty="0" smtClean="0"/>
              <a:t> - 1] 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93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/>
              <a:t>What will the code below print?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[] </a:t>
            </a:r>
            <a:r>
              <a:rPr lang="en-US" dirty="0" err="1"/>
              <a:t>arry</a:t>
            </a:r>
            <a:r>
              <a:rPr lang="en-US" dirty="0"/>
              <a:t> = {34, 23, 67, 89, 12};</a:t>
            </a:r>
          </a:p>
          <a:p>
            <a:pPr marL="0" indent="0">
              <a:buNone/>
            </a:pPr>
            <a:r>
              <a:rPr lang="en-US" dirty="0" err="1"/>
              <a:t>System.out.print</a:t>
            </a:r>
            <a:r>
              <a:rPr lang="en-US" dirty="0"/>
              <a:t>( a[</a:t>
            </a:r>
            <a:r>
              <a:rPr lang="en-US" dirty="0" err="1"/>
              <a:t>a.length</a:t>
            </a:r>
            <a:r>
              <a:rPr lang="en-US" dirty="0"/>
              <a:t> - 1] 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// a[4]   </a:t>
            </a:r>
          </a:p>
          <a:p>
            <a:pPr marL="0" indent="0">
              <a:buNone/>
            </a:pPr>
            <a:r>
              <a:rPr lang="en-US" dirty="0" smtClean="0"/>
              <a:t>// 12</a:t>
            </a:r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07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the code below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[] </a:t>
            </a:r>
            <a:r>
              <a:rPr lang="en-US" dirty="0" err="1" smtClean="0"/>
              <a:t>arry</a:t>
            </a:r>
            <a:r>
              <a:rPr lang="en-US" dirty="0" smtClean="0"/>
              <a:t> </a:t>
            </a:r>
            <a:r>
              <a:rPr lang="en-US" dirty="0"/>
              <a:t>= {2, 5, 2, 1, 3};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for(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5; </a:t>
            </a:r>
            <a:r>
              <a:rPr lang="en-US" dirty="0" err="1"/>
              <a:t>i</a:t>
            </a:r>
            <a:r>
              <a:rPr lang="en-US" dirty="0"/>
              <a:t> ++)</a:t>
            </a:r>
          </a:p>
          <a:p>
            <a:pPr>
              <a:buNone/>
            </a:pPr>
            <a:r>
              <a:rPr lang="en-US" dirty="0"/>
              <a:t>     	</a:t>
            </a:r>
            <a:r>
              <a:rPr lang="en-US" dirty="0" err="1" smtClean="0"/>
              <a:t>System.out.print</a:t>
            </a:r>
            <a:r>
              <a:rPr lang="en-US" dirty="0" smtClean="0"/>
              <a:t>(</a:t>
            </a:r>
            <a:r>
              <a:rPr lang="en-US" dirty="0" err="1" smtClean="0"/>
              <a:t>arry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]);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85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does the code below print: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[] </a:t>
            </a:r>
            <a:r>
              <a:rPr lang="en-US" dirty="0" err="1" smtClean="0"/>
              <a:t>arry</a:t>
            </a:r>
            <a:r>
              <a:rPr lang="en-US" dirty="0" smtClean="0"/>
              <a:t> </a:t>
            </a:r>
            <a:r>
              <a:rPr lang="en-US" dirty="0"/>
              <a:t>= {2, 5, 1, 6};</a:t>
            </a:r>
          </a:p>
          <a:p>
            <a:pPr marL="0" indent="0">
              <a:buNone/>
            </a:pPr>
            <a:r>
              <a:rPr lang="en-US" dirty="0" err="1" smtClean="0"/>
              <a:t>System.out.print</a:t>
            </a:r>
            <a:r>
              <a:rPr lang="en-US" dirty="0" smtClean="0"/>
              <a:t>(</a:t>
            </a:r>
            <a:r>
              <a:rPr lang="en-US" dirty="0" err="1" smtClean="0"/>
              <a:t>arry</a:t>
            </a:r>
            <a:r>
              <a:rPr lang="en-US" dirty="0" smtClean="0"/>
              <a:t>[1</a:t>
            </a:r>
            <a:r>
              <a:rPr lang="en-US" dirty="0"/>
              <a:t>] + </a:t>
            </a:r>
            <a:r>
              <a:rPr lang="en-US" dirty="0" smtClean="0"/>
              <a:t>5);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59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does the code below print: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[] </a:t>
            </a:r>
            <a:r>
              <a:rPr lang="en-US" dirty="0" err="1" smtClean="0"/>
              <a:t>arry</a:t>
            </a:r>
            <a:r>
              <a:rPr lang="en-US" dirty="0" smtClean="0"/>
              <a:t> </a:t>
            </a:r>
            <a:r>
              <a:rPr lang="en-US" dirty="0"/>
              <a:t>= {2, 5, 1, 6};</a:t>
            </a:r>
          </a:p>
          <a:p>
            <a:pPr marL="0" indent="0">
              <a:buNone/>
            </a:pPr>
            <a:r>
              <a:rPr lang="en-US" dirty="0" err="1" smtClean="0"/>
              <a:t>System.out.print</a:t>
            </a:r>
            <a:r>
              <a:rPr lang="en-US" dirty="0" smtClean="0"/>
              <a:t>(</a:t>
            </a:r>
            <a:r>
              <a:rPr lang="en-US" dirty="0" err="1" smtClean="0"/>
              <a:t>arry</a:t>
            </a:r>
            <a:r>
              <a:rPr lang="en-US" dirty="0" smtClean="0"/>
              <a:t>[1</a:t>
            </a:r>
            <a:r>
              <a:rPr lang="en-US" dirty="0"/>
              <a:t>] + </a:t>
            </a:r>
            <a:r>
              <a:rPr lang="en-US" dirty="0" smtClean="0"/>
              <a:t>5);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// 10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27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does the code below print: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[] </a:t>
            </a:r>
            <a:r>
              <a:rPr lang="en-US" dirty="0" err="1" smtClean="0"/>
              <a:t>arry</a:t>
            </a:r>
            <a:r>
              <a:rPr lang="en-US" dirty="0" smtClean="0"/>
              <a:t> </a:t>
            </a:r>
            <a:r>
              <a:rPr lang="en-US" dirty="0"/>
              <a:t>= {2, 5, 1, 6};</a:t>
            </a:r>
          </a:p>
          <a:p>
            <a:pPr marL="0" indent="0">
              <a:buNone/>
            </a:pPr>
            <a:r>
              <a:rPr lang="en-US" dirty="0" err="1"/>
              <a:t>System.out.print</a:t>
            </a:r>
            <a:r>
              <a:rPr lang="en-US" dirty="0"/>
              <a:t>(</a:t>
            </a:r>
            <a:r>
              <a:rPr lang="en-US" dirty="0" err="1" smtClean="0"/>
              <a:t>arry</a:t>
            </a:r>
            <a:r>
              <a:rPr lang="en-US" dirty="0" smtClean="0"/>
              <a:t>[</a:t>
            </a:r>
            <a:r>
              <a:rPr lang="en-US" dirty="0" err="1" smtClean="0"/>
              <a:t>arry</a:t>
            </a:r>
            <a:r>
              <a:rPr lang="en-US" dirty="0" smtClean="0"/>
              <a:t>[0]]);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16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does the code below print: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[] </a:t>
            </a:r>
            <a:r>
              <a:rPr lang="en-US" dirty="0" err="1" smtClean="0"/>
              <a:t>arry</a:t>
            </a:r>
            <a:r>
              <a:rPr lang="en-US" dirty="0" smtClean="0"/>
              <a:t> </a:t>
            </a:r>
            <a:r>
              <a:rPr lang="en-US" dirty="0"/>
              <a:t>= {2, 5, 1, 6};</a:t>
            </a:r>
          </a:p>
          <a:p>
            <a:pPr marL="0" indent="0">
              <a:buNone/>
            </a:pPr>
            <a:r>
              <a:rPr lang="en-US" dirty="0" err="1"/>
              <a:t>System.out.print</a:t>
            </a:r>
            <a:r>
              <a:rPr lang="en-US" dirty="0"/>
              <a:t>(</a:t>
            </a:r>
            <a:r>
              <a:rPr lang="en-US" dirty="0" err="1" smtClean="0"/>
              <a:t>arry</a:t>
            </a:r>
            <a:r>
              <a:rPr lang="en-US" dirty="0" smtClean="0"/>
              <a:t>[</a:t>
            </a:r>
            <a:r>
              <a:rPr lang="en-US" dirty="0" err="1" smtClean="0"/>
              <a:t>arry</a:t>
            </a:r>
            <a:r>
              <a:rPr lang="en-US" dirty="0" smtClean="0"/>
              <a:t>[0]]);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// 1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49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does the code below print: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[] </a:t>
            </a:r>
            <a:r>
              <a:rPr lang="en-US" dirty="0" err="1" smtClean="0"/>
              <a:t>arry</a:t>
            </a:r>
            <a:r>
              <a:rPr lang="en-US" dirty="0" smtClean="0"/>
              <a:t> </a:t>
            </a:r>
            <a:r>
              <a:rPr lang="en-US" dirty="0"/>
              <a:t>= {2, 5, 3, 6};</a:t>
            </a:r>
          </a:p>
          <a:p>
            <a:pPr marL="0" indent="0">
              <a:buNone/>
            </a:pPr>
            <a:r>
              <a:rPr lang="en-US" dirty="0" err="1" smtClean="0"/>
              <a:t>System.out.print</a:t>
            </a:r>
            <a:r>
              <a:rPr lang="en-US" dirty="0" smtClean="0"/>
              <a:t>(</a:t>
            </a:r>
            <a:r>
              <a:rPr lang="en-US" dirty="0" err="1" smtClean="0"/>
              <a:t>arry</a:t>
            </a:r>
            <a:r>
              <a:rPr lang="en-US" dirty="0" smtClean="0"/>
              <a:t>[</a:t>
            </a:r>
            <a:r>
              <a:rPr lang="en-US" dirty="0" err="1" smtClean="0"/>
              <a:t>arry</a:t>
            </a:r>
            <a:r>
              <a:rPr lang="en-US" dirty="0" smtClean="0"/>
              <a:t>[2]] </a:t>
            </a:r>
            <a:r>
              <a:rPr lang="en-US" dirty="0"/>
              <a:t>* </a:t>
            </a:r>
            <a:r>
              <a:rPr lang="en-US" dirty="0" smtClean="0"/>
              <a:t>2);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67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does the code below print: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[] </a:t>
            </a:r>
            <a:r>
              <a:rPr lang="en-US" dirty="0" err="1" smtClean="0"/>
              <a:t>arry</a:t>
            </a:r>
            <a:r>
              <a:rPr lang="en-US" dirty="0" smtClean="0"/>
              <a:t> </a:t>
            </a:r>
            <a:r>
              <a:rPr lang="en-US" dirty="0"/>
              <a:t>= {2, 5, 3, 6};</a:t>
            </a:r>
          </a:p>
          <a:p>
            <a:pPr marL="0" indent="0">
              <a:buNone/>
            </a:pPr>
            <a:r>
              <a:rPr lang="en-US" dirty="0" err="1" smtClean="0"/>
              <a:t>System.out.print</a:t>
            </a:r>
            <a:r>
              <a:rPr lang="en-US" dirty="0" smtClean="0"/>
              <a:t>(</a:t>
            </a:r>
            <a:r>
              <a:rPr lang="en-US" dirty="0" err="1" smtClean="0"/>
              <a:t>arry</a:t>
            </a:r>
            <a:r>
              <a:rPr lang="en-US" dirty="0" smtClean="0"/>
              <a:t>[</a:t>
            </a:r>
            <a:r>
              <a:rPr lang="en-US" dirty="0" err="1" smtClean="0"/>
              <a:t>arry</a:t>
            </a:r>
            <a:r>
              <a:rPr lang="en-US" dirty="0" smtClean="0"/>
              <a:t>[2]] </a:t>
            </a:r>
            <a:r>
              <a:rPr lang="en-US" dirty="0"/>
              <a:t>* </a:t>
            </a:r>
            <a:r>
              <a:rPr lang="en-US" dirty="0" smtClean="0"/>
              <a:t>2);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// 12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37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for-loop below will access every element in the array </a:t>
            </a:r>
            <a:r>
              <a:rPr lang="en-US" i="1" dirty="0" err="1"/>
              <a:t>arry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[] </a:t>
            </a:r>
            <a:r>
              <a:rPr lang="en-US" dirty="0" err="1" smtClean="0"/>
              <a:t>arry</a:t>
            </a:r>
            <a:r>
              <a:rPr lang="en-US" dirty="0" smtClean="0"/>
              <a:t> </a:t>
            </a:r>
            <a:r>
              <a:rPr lang="en-US" dirty="0"/>
              <a:t>= {2, 5, 3, 2, 1};</a:t>
            </a:r>
          </a:p>
          <a:p>
            <a:pPr marL="0" indent="0">
              <a:buNone/>
            </a:pPr>
            <a:r>
              <a:rPr lang="en-US" dirty="0"/>
              <a:t>for(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1; </a:t>
            </a:r>
            <a:r>
              <a:rPr lang="en-US" dirty="0" err="1"/>
              <a:t>i</a:t>
            </a:r>
            <a:r>
              <a:rPr lang="en-US" dirty="0"/>
              <a:t> &lt;= 5; </a:t>
            </a:r>
            <a:r>
              <a:rPr lang="en-US" dirty="0" err="1"/>
              <a:t>i</a:t>
            </a:r>
            <a:r>
              <a:rPr lang="en-US" dirty="0"/>
              <a:t> ++){</a:t>
            </a:r>
          </a:p>
          <a:p>
            <a:pPr marL="0" indent="0">
              <a:buNone/>
            </a:pPr>
            <a:r>
              <a:rPr lang="en-US" dirty="0"/>
              <a:t>         </a:t>
            </a:r>
            <a:r>
              <a:rPr lang="en-US" dirty="0" err="1"/>
              <a:t>arry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 </a:t>
            </a:r>
            <a:r>
              <a:rPr lang="en-US" dirty="0" err="1"/>
              <a:t>arry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+ 1;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7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for-loop below will access every element in the array </a:t>
            </a:r>
            <a:r>
              <a:rPr lang="en-US" i="1" dirty="0" err="1"/>
              <a:t>arry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[] </a:t>
            </a:r>
            <a:r>
              <a:rPr lang="en-US" dirty="0" err="1" smtClean="0"/>
              <a:t>arry</a:t>
            </a:r>
            <a:r>
              <a:rPr lang="en-US" dirty="0" smtClean="0"/>
              <a:t> </a:t>
            </a:r>
            <a:r>
              <a:rPr lang="en-US" dirty="0"/>
              <a:t>= {2, 5, 3, 2, 1};</a:t>
            </a:r>
          </a:p>
          <a:p>
            <a:pPr marL="0" indent="0">
              <a:buNone/>
            </a:pPr>
            <a:r>
              <a:rPr lang="en-US" dirty="0"/>
              <a:t>for(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1; </a:t>
            </a:r>
            <a:r>
              <a:rPr lang="en-US" dirty="0" err="1"/>
              <a:t>i</a:t>
            </a:r>
            <a:r>
              <a:rPr lang="en-US" dirty="0"/>
              <a:t> &lt;= 5; </a:t>
            </a:r>
            <a:r>
              <a:rPr lang="en-US" dirty="0" err="1"/>
              <a:t>i</a:t>
            </a:r>
            <a:r>
              <a:rPr lang="en-US" dirty="0"/>
              <a:t> ++){</a:t>
            </a:r>
          </a:p>
          <a:p>
            <a:pPr marL="0" indent="0">
              <a:buNone/>
            </a:pPr>
            <a:r>
              <a:rPr lang="en-US" dirty="0"/>
              <a:t>         </a:t>
            </a:r>
            <a:r>
              <a:rPr lang="en-US" dirty="0" err="1"/>
              <a:t>arry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 </a:t>
            </a:r>
            <a:r>
              <a:rPr lang="en-US" dirty="0" err="1"/>
              <a:t>arry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+ 1;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	// 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8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Declare and instantiate a two dimensional Integer array called </a:t>
            </a:r>
            <a:r>
              <a:rPr lang="en-US" i="1" dirty="0" smtClean="0"/>
              <a:t>table</a:t>
            </a:r>
            <a:r>
              <a:rPr lang="en-US" dirty="0" smtClean="0"/>
              <a:t> that has 5 rows and 6 elements in each row.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30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Declare and instantiate a two dimensional </a:t>
            </a:r>
            <a:r>
              <a:rPr lang="en-US" dirty="0" err="1" smtClean="0"/>
              <a:t>int</a:t>
            </a:r>
            <a:r>
              <a:rPr lang="en-US" dirty="0" smtClean="0"/>
              <a:t> array called table that has 5 rows and 6 elements in each row.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// </a:t>
            </a:r>
            <a:r>
              <a:rPr lang="en-US" dirty="0" err="1" smtClean="0"/>
              <a:t>int</a:t>
            </a:r>
            <a:r>
              <a:rPr lang="en-US" dirty="0" smtClean="0"/>
              <a:t>[][] table = new </a:t>
            </a:r>
            <a:r>
              <a:rPr lang="en-US" dirty="0" err="1" smtClean="0"/>
              <a:t>int</a:t>
            </a:r>
            <a:r>
              <a:rPr lang="en-US" dirty="0" smtClean="0"/>
              <a:t>[5][6];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45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[] </a:t>
            </a:r>
            <a:r>
              <a:rPr lang="en-US" dirty="0" err="1" smtClean="0"/>
              <a:t>arry</a:t>
            </a:r>
            <a:r>
              <a:rPr lang="en-US" dirty="0" smtClean="0"/>
              <a:t> </a:t>
            </a:r>
            <a:r>
              <a:rPr lang="en-US" dirty="0"/>
              <a:t>= {2, 5, 2, 1, 3};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for(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5; </a:t>
            </a:r>
            <a:r>
              <a:rPr lang="en-US" dirty="0" err="1"/>
              <a:t>i</a:t>
            </a:r>
            <a:r>
              <a:rPr lang="en-US" dirty="0"/>
              <a:t> ++)</a:t>
            </a:r>
          </a:p>
          <a:p>
            <a:pPr>
              <a:buNone/>
            </a:pPr>
            <a:r>
              <a:rPr lang="en-US" dirty="0"/>
              <a:t>     	</a:t>
            </a:r>
            <a:r>
              <a:rPr lang="en-US" dirty="0" err="1" smtClean="0"/>
              <a:t>System.out.print</a:t>
            </a:r>
            <a:r>
              <a:rPr lang="en-US" dirty="0" smtClean="0"/>
              <a:t>(</a:t>
            </a:r>
            <a:r>
              <a:rPr lang="en-US" dirty="0" err="1" smtClean="0"/>
              <a:t>arry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]);         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// prints: 25213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58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is the difference between the physical size and logical size of an array?</a:t>
            </a:r>
          </a:p>
        </p:txBody>
      </p:sp>
    </p:spTree>
    <p:extLst>
      <p:ext uri="{BB962C8B-B14F-4D97-AF65-F5344CB8AC3E}">
        <p14:creationId xmlns:p14="http://schemas.microsoft.com/office/powerpoint/2010/main" val="64247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is the difference between the physical size and logical size of an array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//Physical is the actual size of the array.  Logical is how </a:t>
            </a:r>
            <a:r>
              <a:rPr lang="en-US" dirty="0" smtClean="0"/>
              <a:t>many elements are currently being used.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1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is a ragged array?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51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is a ragged array?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// A two dimensional array that has different number of elements in each row.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44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Question!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will the code below print?</a:t>
            </a:r>
          </a:p>
          <a:p>
            <a:pPr marL="0" indent="0">
              <a:buNone/>
            </a:pPr>
            <a:r>
              <a:rPr lang="en-US" dirty="0" smtClean="0"/>
              <a:t>String[][] </a:t>
            </a:r>
            <a:r>
              <a:rPr lang="en-US" dirty="0" err="1" smtClean="0"/>
              <a:t>arry</a:t>
            </a:r>
            <a:r>
              <a:rPr lang="en-US" dirty="0" smtClean="0"/>
              <a:t> = {{“hi”, “Mine”, “boo”},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{“zoo”, “food”, “dog”}};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sum = 0;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1; </a:t>
            </a:r>
            <a:r>
              <a:rPr lang="en-US" dirty="0" err="1" smtClean="0"/>
              <a:t>i</a:t>
            </a:r>
            <a:r>
              <a:rPr lang="en-US" dirty="0" smtClean="0"/>
              <a:t> &lt; 3; </a:t>
            </a:r>
            <a:r>
              <a:rPr lang="en-US" dirty="0" err="1" smtClean="0"/>
              <a:t>i</a:t>
            </a:r>
            <a:r>
              <a:rPr lang="en-US" dirty="0" smtClean="0"/>
              <a:t> ++)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sum += </a:t>
            </a:r>
            <a:r>
              <a:rPr lang="en-US" dirty="0" err="1" smtClean="0"/>
              <a:t>arry</a:t>
            </a:r>
            <a:r>
              <a:rPr lang="en-US" dirty="0" smtClean="0"/>
              <a:t>[</a:t>
            </a:r>
            <a:r>
              <a:rPr lang="en-US" dirty="0"/>
              <a:t>0</a:t>
            </a:r>
            <a:r>
              <a:rPr lang="en-US" dirty="0" smtClean="0"/>
              <a:t>][</a:t>
            </a:r>
            <a:r>
              <a:rPr lang="en-US" dirty="0" err="1" smtClean="0"/>
              <a:t>i</a:t>
            </a:r>
            <a:r>
              <a:rPr lang="en-US" dirty="0" smtClean="0"/>
              <a:t>].length();</a:t>
            </a:r>
          </a:p>
          <a:p>
            <a:pPr marL="0" indent="0">
              <a:buNone/>
            </a:pPr>
            <a:r>
              <a:rPr lang="en-US" dirty="0" err="1" smtClean="0"/>
              <a:t>System.out.print</a:t>
            </a:r>
            <a:r>
              <a:rPr lang="en-US" dirty="0" smtClean="0"/>
              <a:t>(sum + </a:t>
            </a:r>
            <a:r>
              <a:rPr lang="en-US" dirty="0" err="1" smtClean="0"/>
              <a:t>arry.length</a:t>
            </a:r>
            <a:r>
              <a:rPr lang="en-US" dirty="0" smtClean="0"/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38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Question!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will the code below print?</a:t>
            </a:r>
          </a:p>
          <a:p>
            <a:pPr marL="0" indent="0">
              <a:buNone/>
            </a:pPr>
            <a:r>
              <a:rPr lang="en-US" dirty="0" smtClean="0"/>
              <a:t>String[][] </a:t>
            </a:r>
            <a:r>
              <a:rPr lang="en-US" dirty="0" err="1" smtClean="0"/>
              <a:t>arry</a:t>
            </a:r>
            <a:r>
              <a:rPr lang="en-US" dirty="0" smtClean="0"/>
              <a:t> = {{“hi”, “Mine”, “boo”},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{“zoo”, “food”, “dog”}};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sum = 0;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1; </a:t>
            </a:r>
            <a:r>
              <a:rPr lang="en-US" dirty="0" err="1" smtClean="0"/>
              <a:t>i</a:t>
            </a:r>
            <a:r>
              <a:rPr lang="en-US" dirty="0" smtClean="0"/>
              <a:t> &lt; 3; </a:t>
            </a:r>
            <a:r>
              <a:rPr lang="en-US" dirty="0" err="1" smtClean="0"/>
              <a:t>i</a:t>
            </a:r>
            <a:r>
              <a:rPr lang="en-US" dirty="0" smtClean="0"/>
              <a:t> ++)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sum += </a:t>
            </a:r>
            <a:r>
              <a:rPr lang="en-US" dirty="0" err="1" smtClean="0"/>
              <a:t>arry</a:t>
            </a:r>
            <a:r>
              <a:rPr lang="en-US" dirty="0" smtClean="0"/>
              <a:t>[</a:t>
            </a:r>
            <a:r>
              <a:rPr lang="en-US" dirty="0"/>
              <a:t>0</a:t>
            </a:r>
            <a:r>
              <a:rPr lang="en-US" dirty="0" smtClean="0"/>
              <a:t>][</a:t>
            </a:r>
            <a:r>
              <a:rPr lang="en-US" dirty="0" err="1" smtClean="0"/>
              <a:t>i</a:t>
            </a:r>
            <a:r>
              <a:rPr lang="en-US" dirty="0" smtClean="0"/>
              <a:t>].length();  // sum = 7</a:t>
            </a:r>
          </a:p>
          <a:p>
            <a:pPr marL="0" indent="0">
              <a:buNone/>
            </a:pPr>
            <a:r>
              <a:rPr lang="en-US" dirty="0" err="1" smtClean="0"/>
              <a:t>System.out.print</a:t>
            </a:r>
            <a:r>
              <a:rPr lang="en-US" dirty="0" smtClean="0"/>
              <a:t>(sum + </a:t>
            </a:r>
            <a:r>
              <a:rPr lang="en-US" dirty="0" err="1" smtClean="0"/>
              <a:t>arry.length</a:t>
            </a:r>
            <a:r>
              <a:rPr lang="en-US" dirty="0" smtClean="0"/>
              <a:t>); // 7 + 2 = 9!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1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Does the code below alter Array </a:t>
            </a:r>
            <a:r>
              <a:rPr lang="en-US" dirty="0" err="1" smtClean="0"/>
              <a:t>arry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[] </a:t>
            </a:r>
            <a:r>
              <a:rPr lang="en-US" dirty="0" err="1" smtClean="0"/>
              <a:t>arry</a:t>
            </a:r>
            <a:r>
              <a:rPr lang="en-US" dirty="0" smtClean="0"/>
              <a:t> = {3,1, 3, 4};</a:t>
            </a:r>
          </a:p>
          <a:p>
            <a:pPr>
              <a:buNone/>
            </a:pP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4; </a:t>
            </a:r>
            <a:r>
              <a:rPr lang="en-US" dirty="0" err="1" smtClean="0"/>
              <a:t>i</a:t>
            </a:r>
            <a:r>
              <a:rPr lang="en-US" dirty="0" smtClean="0"/>
              <a:t> 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arry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/ 2;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84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Does the code below alter Array </a:t>
            </a:r>
            <a:r>
              <a:rPr lang="en-US" dirty="0" err="1"/>
              <a:t>arry</a:t>
            </a:r>
            <a:r>
              <a:rPr lang="en-US" dirty="0"/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[] </a:t>
            </a:r>
            <a:r>
              <a:rPr lang="en-US" dirty="0" err="1" smtClean="0"/>
              <a:t>arry</a:t>
            </a:r>
            <a:r>
              <a:rPr lang="en-US" dirty="0" smtClean="0"/>
              <a:t> = {3,1, 3, 4};</a:t>
            </a:r>
          </a:p>
          <a:p>
            <a:pPr>
              <a:buNone/>
            </a:pP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4; </a:t>
            </a:r>
            <a:r>
              <a:rPr lang="en-US" dirty="0" err="1" smtClean="0"/>
              <a:t>i</a:t>
            </a:r>
            <a:r>
              <a:rPr lang="en-US" dirty="0" smtClean="0"/>
              <a:t> ++)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arry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/ 2;   // Does nothing!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// Should be:   </a:t>
            </a:r>
            <a:r>
              <a:rPr lang="en-US" dirty="0" err="1" smtClean="0"/>
              <a:t>arry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= </a:t>
            </a:r>
            <a:r>
              <a:rPr lang="en-US" dirty="0" err="1" smtClean="0"/>
              <a:t>arry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/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41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//What will the code below print?</a:t>
            </a:r>
          </a:p>
          <a:p>
            <a:pPr marL="0" indent="0">
              <a:buNone/>
            </a:pPr>
            <a:r>
              <a:rPr lang="en-US" dirty="0"/>
              <a:t>String[][] </a:t>
            </a:r>
            <a:r>
              <a:rPr lang="en-US" dirty="0" err="1"/>
              <a:t>arry</a:t>
            </a:r>
            <a:r>
              <a:rPr lang="en-US" dirty="0"/>
              <a:t> = {{"hi", "mine", "boo", "Harry"},</a:t>
            </a:r>
          </a:p>
          <a:p>
            <a:pPr marL="0" indent="0">
              <a:buNone/>
            </a:pPr>
            <a:r>
              <a:rPr lang="en-US" dirty="0"/>
              <a:t>{"zoo", "food", "dog", "Water"}};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System.</a:t>
            </a:r>
            <a:r>
              <a:rPr lang="en-US" b="1" i="1" dirty="0" err="1"/>
              <a:t>out.println</a:t>
            </a:r>
            <a:r>
              <a:rPr lang="en-US" b="1" i="1" dirty="0"/>
              <a:t>(</a:t>
            </a:r>
            <a:r>
              <a:rPr lang="en-US" b="1" i="1" dirty="0" err="1"/>
              <a:t>arry.length</a:t>
            </a:r>
            <a:r>
              <a:rPr lang="en-US" b="1" i="1" dirty="0"/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2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//What will the code below print?</a:t>
            </a:r>
          </a:p>
          <a:p>
            <a:pPr marL="0" indent="0">
              <a:buNone/>
            </a:pPr>
            <a:r>
              <a:rPr lang="en-US" dirty="0"/>
              <a:t>String[][] </a:t>
            </a:r>
            <a:r>
              <a:rPr lang="en-US" dirty="0" err="1"/>
              <a:t>arry</a:t>
            </a:r>
            <a:r>
              <a:rPr lang="en-US" dirty="0"/>
              <a:t> = {{"hi", "mine", "boo", "Harry"},</a:t>
            </a:r>
          </a:p>
          <a:p>
            <a:pPr marL="0" indent="0">
              <a:buNone/>
            </a:pPr>
            <a:r>
              <a:rPr lang="en-US" dirty="0"/>
              <a:t>{"zoo", "food", "dog", "Water"}};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System.</a:t>
            </a:r>
            <a:r>
              <a:rPr lang="en-US" b="1" i="1" dirty="0" err="1" smtClean="0"/>
              <a:t>out.println</a:t>
            </a:r>
            <a:r>
              <a:rPr lang="en-US" b="1" i="1" dirty="0" smtClean="0"/>
              <a:t>(</a:t>
            </a:r>
            <a:r>
              <a:rPr lang="en-US" b="1" i="1" dirty="0" err="1" smtClean="0"/>
              <a:t>arry.length</a:t>
            </a:r>
            <a:r>
              <a:rPr lang="en-US" b="1" i="1" dirty="0" smtClean="0"/>
              <a:t>);  //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89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//What will the code below print?</a:t>
            </a:r>
          </a:p>
          <a:p>
            <a:pPr marL="0" indent="0">
              <a:buNone/>
            </a:pPr>
            <a:r>
              <a:rPr lang="en-US" dirty="0"/>
              <a:t>String[][] </a:t>
            </a:r>
            <a:r>
              <a:rPr lang="en-US" dirty="0" err="1"/>
              <a:t>arry</a:t>
            </a:r>
            <a:r>
              <a:rPr lang="en-US" dirty="0"/>
              <a:t> = {{"hi", "mine", "boo", "Harry"},</a:t>
            </a:r>
          </a:p>
          <a:p>
            <a:pPr marL="0" indent="0">
              <a:buNone/>
            </a:pPr>
            <a:r>
              <a:rPr lang="en-US" dirty="0"/>
              <a:t>{"zoo", "food", "dog", "Water"},</a:t>
            </a:r>
          </a:p>
          <a:p>
            <a:pPr marL="0" indent="0">
              <a:buNone/>
            </a:pPr>
            <a:r>
              <a:rPr lang="en-US" dirty="0"/>
              <a:t>{"Roy", "</a:t>
            </a:r>
            <a:r>
              <a:rPr lang="en-US" dirty="0" err="1"/>
              <a:t>Nascar</a:t>
            </a:r>
            <a:r>
              <a:rPr lang="en-US" dirty="0"/>
              <a:t>", "Basketball", "River"}};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System.</a:t>
            </a:r>
            <a:r>
              <a:rPr lang="en-US" b="1" i="1" dirty="0" err="1"/>
              <a:t>out.println</a:t>
            </a:r>
            <a:r>
              <a:rPr lang="en-US" b="1" i="1" dirty="0"/>
              <a:t>(</a:t>
            </a:r>
            <a:r>
              <a:rPr lang="en-US" b="1" i="1" dirty="0" err="1"/>
              <a:t>arry</a:t>
            </a:r>
            <a:r>
              <a:rPr lang="en-US" b="1" i="1" dirty="0"/>
              <a:t>[2].length);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78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//What will the code below print?</a:t>
            </a:r>
          </a:p>
          <a:p>
            <a:pPr marL="0" indent="0">
              <a:buNone/>
            </a:pPr>
            <a:r>
              <a:rPr lang="en-US" dirty="0"/>
              <a:t>String[][] </a:t>
            </a:r>
            <a:r>
              <a:rPr lang="en-US" dirty="0" err="1"/>
              <a:t>arry</a:t>
            </a:r>
            <a:r>
              <a:rPr lang="en-US" dirty="0"/>
              <a:t> = {{"hi", "mine", "boo", "Harry"},</a:t>
            </a:r>
          </a:p>
          <a:p>
            <a:pPr marL="0" indent="0">
              <a:buNone/>
            </a:pPr>
            <a:r>
              <a:rPr lang="en-US" dirty="0"/>
              <a:t>{"zoo", "food", "dog", "Water"},</a:t>
            </a:r>
          </a:p>
          <a:p>
            <a:pPr marL="0" indent="0">
              <a:buNone/>
            </a:pPr>
            <a:r>
              <a:rPr lang="en-US" dirty="0"/>
              <a:t>{"Roy", "</a:t>
            </a:r>
            <a:r>
              <a:rPr lang="en-US" dirty="0" err="1"/>
              <a:t>Nascar</a:t>
            </a:r>
            <a:r>
              <a:rPr lang="en-US" dirty="0"/>
              <a:t>", "Basketball", "River"}};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System.</a:t>
            </a:r>
            <a:r>
              <a:rPr lang="en-US" b="1" i="1" dirty="0" err="1"/>
              <a:t>out.println</a:t>
            </a:r>
            <a:r>
              <a:rPr lang="en-US" b="1" i="1" dirty="0"/>
              <a:t>(</a:t>
            </a:r>
            <a:r>
              <a:rPr lang="en-US" b="1" i="1" dirty="0" err="1"/>
              <a:t>arry</a:t>
            </a:r>
            <a:r>
              <a:rPr lang="en-US" b="1" i="1" dirty="0"/>
              <a:t>[2].length</a:t>
            </a:r>
            <a:r>
              <a:rPr lang="en-US" b="1" i="1" dirty="0" smtClean="0"/>
              <a:t>);  //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05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215</TotalTime>
  <Words>877</Words>
  <Application>Microsoft Office PowerPoint</Application>
  <PresentationFormat>On-screen Show (4:3)</PresentationFormat>
  <Paragraphs>166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Calibri</vt:lpstr>
      <vt:lpstr>Tw Cen MT</vt:lpstr>
      <vt:lpstr>Wingdings</vt:lpstr>
      <vt:lpstr>Wingdings 2</vt:lpstr>
      <vt:lpstr>Median</vt:lpstr>
      <vt:lpstr>Array and Loops Review</vt:lpstr>
      <vt:lpstr>What will the code below print?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True or False</vt:lpstr>
      <vt:lpstr>True or False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Final Question!</vt:lpstr>
      <vt:lpstr>Final Question!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 and Loops Review</dc:title>
  <dc:creator>Mark Jacobs</dc:creator>
  <cp:lastModifiedBy>Tyler Crone</cp:lastModifiedBy>
  <cp:revision>38</cp:revision>
  <dcterms:created xsi:type="dcterms:W3CDTF">2014-03-24T00:17:28Z</dcterms:created>
  <dcterms:modified xsi:type="dcterms:W3CDTF">2015-03-31T10:53:28Z</dcterms:modified>
</cp:coreProperties>
</file>