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9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2FD8B2-BFF1-41D4-B94F-762423AC095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8D2A8D7-5B7B-4F9D-946E-37DBEF8698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5.1 / 5.2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25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process of creating a new language is known as…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Instantiation</a:t>
            </a:r>
          </a:p>
          <a:p>
            <a:pPr marL="0" indent="0">
              <a:buNone/>
            </a:pPr>
            <a:r>
              <a:rPr lang="en-US" dirty="0"/>
              <a:t>Declaration</a:t>
            </a:r>
          </a:p>
          <a:p>
            <a:pPr marL="0" indent="0">
              <a:buNone/>
            </a:pPr>
            <a:r>
              <a:rPr lang="en-US" dirty="0"/>
              <a:t>Encapsulation</a:t>
            </a:r>
          </a:p>
          <a:p>
            <a:pPr marL="0" indent="0">
              <a:buNone/>
            </a:pPr>
            <a:r>
              <a:rPr lang="en-US" dirty="0"/>
              <a:t>Initialization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3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process of creating a new language is known as…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Instantiation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72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 object is automatically deleted by the garbage collector when it has no…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1688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 object is automatically deleted by the garbage collector when it has no </a:t>
            </a:r>
            <a:r>
              <a:rPr lang="en-US" sz="4000" b="1" dirty="0" smtClean="0"/>
              <a:t>reference variables.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4534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Mutators</a:t>
            </a:r>
            <a:r>
              <a:rPr lang="en-US" sz="3600" dirty="0" smtClean="0"/>
              <a:t> are methods that change an object’s _____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144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Mutators</a:t>
            </a:r>
            <a:r>
              <a:rPr lang="en-US" sz="3600" dirty="0" smtClean="0"/>
              <a:t> are methods that change an object’s </a:t>
            </a:r>
            <a:r>
              <a:rPr lang="en-US" sz="3600" i="1" dirty="0" smtClean="0"/>
              <a:t>state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55619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Java, all variables fall under two possible types, what are those two possible types?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8129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Java, all variables fall under two possible types, what are those two possible types?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Primitive / Reference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4697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Constructors are activated when the compiler sees which keyword?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89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Constructors are activated when the compiler sees which keyword?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i="1" dirty="0" smtClean="0"/>
              <a:t>new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53965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software package or template that describes characteristics of similar object is a ____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6198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What class is at the base of the java Hierarchy?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127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What class is at the base of the java Hierarchy?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Object Class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488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Public and private are known as…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2623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Public and private are known as…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visibility modifiers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691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Assuming </a:t>
            </a:r>
            <a:r>
              <a:rPr lang="en-US" sz="3600" i="1" dirty="0" smtClean="0"/>
              <a:t>speed </a:t>
            </a:r>
            <a:r>
              <a:rPr lang="en-US" sz="3600" dirty="0" smtClean="0"/>
              <a:t>is an instance variable, is the method below a </a:t>
            </a:r>
            <a:r>
              <a:rPr lang="en-US" sz="3600" dirty="0" err="1" smtClean="0"/>
              <a:t>mutator</a:t>
            </a:r>
            <a:r>
              <a:rPr lang="en-US" sz="3600" dirty="0" smtClean="0"/>
              <a:t> or an </a:t>
            </a:r>
            <a:r>
              <a:rPr lang="en-US" sz="3600" dirty="0" err="1" smtClean="0"/>
              <a:t>accessor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public void </a:t>
            </a:r>
            <a:r>
              <a:rPr lang="en-US" sz="3600" dirty="0" err="1" smtClean="0"/>
              <a:t>setSpeed</a:t>
            </a:r>
            <a:r>
              <a:rPr lang="en-US" sz="3600" dirty="0" smtClean="0"/>
              <a:t>(</a:t>
            </a:r>
            <a:r>
              <a:rPr lang="en-US" sz="3600" dirty="0" err="1" smtClean="0"/>
              <a:t>int</a:t>
            </a:r>
            <a:r>
              <a:rPr lang="en-US" sz="3600" dirty="0" smtClean="0"/>
              <a:t> </a:t>
            </a:r>
            <a:r>
              <a:rPr lang="en-US" sz="3600" dirty="0" err="1" smtClean="0"/>
              <a:t>spd</a:t>
            </a:r>
            <a:r>
              <a:rPr lang="en-US" sz="3600" dirty="0" smtClean="0"/>
              <a:t>){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speed = </a:t>
            </a:r>
            <a:r>
              <a:rPr lang="en-US" sz="3600" dirty="0" err="1" smtClean="0"/>
              <a:t>spd</a:t>
            </a:r>
            <a:r>
              <a:rPr lang="en-US" sz="3600" dirty="0" smtClean="0"/>
              <a:t>;</a:t>
            </a:r>
          </a:p>
          <a:p>
            <a:pPr marL="0" indent="0">
              <a:buNone/>
            </a:pPr>
            <a:r>
              <a:rPr lang="en-US" sz="3600" dirty="0" smtClean="0"/>
              <a:t>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2115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915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Assuming </a:t>
            </a:r>
            <a:r>
              <a:rPr lang="en-US" sz="3600" i="1" dirty="0" smtClean="0"/>
              <a:t>speed </a:t>
            </a:r>
            <a:r>
              <a:rPr lang="en-US" sz="3600" dirty="0" smtClean="0"/>
              <a:t>is an instance variable, is the method below a </a:t>
            </a:r>
            <a:r>
              <a:rPr lang="en-US" sz="3600" dirty="0" err="1" smtClean="0"/>
              <a:t>mutator</a:t>
            </a:r>
            <a:r>
              <a:rPr lang="en-US" sz="3600" dirty="0" smtClean="0"/>
              <a:t> or an </a:t>
            </a:r>
            <a:r>
              <a:rPr lang="en-US" sz="3600" dirty="0" err="1" smtClean="0"/>
              <a:t>accessor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public void </a:t>
            </a:r>
            <a:r>
              <a:rPr lang="en-US" sz="3600" dirty="0" err="1" smtClean="0"/>
              <a:t>setSpeed</a:t>
            </a:r>
            <a:r>
              <a:rPr lang="en-US" sz="3600" dirty="0" smtClean="0"/>
              <a:t>(</a:t>
            </a:r>
            <a:r>
              <a:rPr lang="en-US" sz="3600" dirty="0" err="1" smtClean="0"/>
              <a:t>int</a:t>
            </a:r>
            <a:r>
              <a:rPr lang="en-US" sz="3600" dirty="0" smtClean="0"/>
              <a:t> </a:t>
            </a:r>
            <a:r>
              <a:rPr lang="en-US" sz="3600" dirty="0" err="1" smtClean="0"/>
              <a:t>spd</a:t>
            </a:r>
            <a:r>
              <a:rPr lang="en-US" sz="3600" dirty="0" smtClean="0"/>
              <a:t>){ // </a:t>
            </a:r>
            <a:r>
              <a:rPr lang="en-US" sz="3600" dirty="0" err="1" smtClean="0"/>
              <a:t>mutator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speed = </a:t>
            </a:r>
            <a:r>
              <a:rPr lang="en-US" sz="3600" dirty="0" err="1" smtClean="0"/>
              <a:t>spd</a:t>
            </a:r>
            <a:r>
              <a:rPr lang="en-US" sz="3600" dirty="0" smtClean="0"/>
              <a:t>;</a:t>
            </a:r>
          </a:p>
          <a:p>
            <a:pPr marL="0" indent="0">
              <a:buNone/>
            </a:pPr>
            <a:r>
              <a:rPr lang="en-US" sz="3600" dirty="0" smtClean="0"/>
              <a:t>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1867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wrong with the constructor below?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 smtClean="0"/>
              <a:t>public void House(</a:t>
            </a:r>
            <a:r>
              <a:rPr lang="en-US" sz="3200" dirty="0" err="1" smtClean="0"/>
              <a:t>int</a:t>
            </a:r>
            <a:r>
              <a:rPr lang="en-US" sz="3200" dirty="0" smtClean="0"/>
              <a:t> one, </a:t>
            </a:r>
            <a:r>
              <a:rPr lang="en-US" sz="3200" dirty="0" err="1" smtClean="0"/>
              <a:t>int</a:t>
            </a:r>
            <a:r>
              <a:rPr lang="en-US" sz="3200" dirty="0" smtClean="0"/>
              <a:t> two, </a:t>
            </a:r>
            <a:r>
              <a:rPr lang="en-US" sz="3200" dirty="0" err="1" smtClean="0"/>
              <a:t>int</a:t>
            </a:r>
            <a:r>
              <a:rPr lang="en-US" sz="3200" dirty="0" smtClean="0"/>
              <a:t> three){</a:t>
            </a:r>
          </a:p>
          <a:p>
            <a:pPr marL="0" indent="0">
              <a:buNone/>
            </a:pPr>
            <a:r>
              <a:rPr lang="en-US" sz="3200" dirty="0" smtClean="0"/>
              <a:t>        var1 = one;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var2 = two;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var3 = three;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8357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wrong with the constructor below?</a:t>
            </a:r>
          </a:p>
          <a:p>
            <a:pPr marL="0" indent="0">
              <a:buNone/>
            </a:pPr>
            <a:r>
              <a:rPr lang="en-US" sz="3600" dirty="0" smtClean="0"/>
              <a:t>// Should not contain a return type!</a:t>
            </a:r>
            <a:endParaRPr lang="en-US" sz="3600" dirty="0"/>
          </a:p>
          <a:p>
            <a:pPr marL="0" indent="0">
              <a:buNone/>
            </a:pPr>
            <a:r>
              <a:rPr lang="en-US" sz="3200" dirty="0" smtClean="0"/>
              <a:t>public void House(</a:t>
            </a:r>
            <a:r>
              <a:rPr lang="en-US" sz="3200" dirty="0" err="1" smtClean="0"/>
              <a:t>int</a:t>
            </a:r>
            <a:r>
              <a:rPr lang="en-US" sz="3200" dirty="0" smtClean="0"/>
              <a:t> one, </a:t>
            </a:r>
            <a:r>
              <a:rPr lang="en-US" sz="3200" dirty="0" err="1" smtClean="0"/>
              <a:t>int</a:t>
            </a:r>
            <a:r>
              <a:rPr lang="en-US" sz="3200" dirty="0" smtClean="0"/>
              <a:t> two, </a:t>
            </a:r>
            <a:r>
              <a:rPr lang="en-US" sz="3200" dirty="0" err="1" smtClean="0"/>
              <a:t>int</a:t>
            </a:r>
            <a:r>
              <a:rPr lang="en-US" sz="3200" dirty="0" smtClean="0"/>
              <a:t> three){</a:t>
            </a:r>
          </a:p>
          <a:p>
            <a:pPr marL="0" indent="0">
              <a:buNone/>
            </a:pPr>
            <a:r>
              <a:rPr lang="en-US" sz="3200" dirty="0" smtClean="0"/>
              <a:t>        var1 = one;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var2 = two;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var3 = three;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7377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implementation of the methods in a server are hidden from a client. This is known as what?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3459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implementation of the methods in a server are hidden from a client. This is known as what?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Information Hiding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233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software package or template that describes characteristics of similar object is a </a:t>
            </a:r>
            <a:r>
              <a:rPr lang="en-US" sz="3600" b="1" i="1" dirty="0" smtClean="0"/>
              <a:t>Class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657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Make a call to the method below and store the result in a reference variable.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public </a:t>
            </a:r>
            <a:r>
              <a:rPr lang="en-US" sz="2800" dirty="0" err="1" smtClean="0"/>
              <a:t>int</a:t>
            </a:r>
            <a:r>
              <a:rPr lang="en-US" sz="2800" dirty="0" smtClean="0"/>
              <a:t>[] mystery(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myst</a:t>
            </a:r>
            <a:r>
              <a:rPr lang="en-US" sz="2800" dirty="0" smtClean="0"/>
              <a:t>){</a:t>
            </a:r>
          </a:p>
          <a:p>
            <a:pPr marL="0" indent="0">
              <a:buNone/>
            </a:pPr>
            <a:r>
              <a:rPr lang="en-US" sz="2800" dirty="0" smtClean="0"/>
              <a:t>          </a:t>
            </a:r>
            <a:r>
              <a:rPr lang="en-US" sz="2800" dirty="0" err="1" smtClean="0"/>
              <a:t>int</a:t>
            </a:r>
            <a:r>
              <a:rPr lang="en-US" sz="2800" dirty="0" smtClean="0"/>
              <a:t>[] </a:t>
            </a:r>
            <a:r>
              <a:rPr lang="en-US" sz="2800" dirty="0" err="1" smtClean="0"/>
              <a:t>arry</a:t>
            </a:r>
            <a:r>
              <a:rPr lang="en-US" sz="2800" dirty="0" smtClean="0"/>
              <a:t> = new </a:t>
            </a:r>
            <a:r>
              <a:rPr lang="en-US" sz="2800" dirty="0" err="1" smtClean="0"/>
              <a:t>int</a:t>
            </a:r>
            <a:r>
              <a:rPr lang="en-US" sz="2800" dirty="0" smtClean="0"/>
              <a:t>[</a:t>
            </a:r>
            <a:r>
              <a:rPr lang="en-US" sz="2800" dirty="0" err="1" smtClean="0"/>
              <a:t>myst</a:t>
            </a:r>
            <a:r>
              <a:rPr lang="en-US" sz="2800" dirty="0" smtClean="0"/>
              <a:t>];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return </a:t>
            </a:r>
            <a:r>
              <a:rPr lang="en-US" sz="2800" dirty="0" err="1" smtClean="0"/>
              <a:t>arry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8062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Make a call to the method below and store the result in a reference variable.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[] </a:t>
            </a:r>
            <a:r>
              <a:rPr lang="en-US" sz="2800" dirty="0" err="1" smtClean="0"/>
              <a:t>newArry</a:t>
            </a:r>
            <a:r>
              <a:rPr lang="en-US" sz="2800" dirty="0" smtClean="0"/>
              <a:t> = mystery(5);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public </a:t>
            </a:r>
            <a:r>
              <a:rPr lang="en-US" sz="2800" dirty="0" err="1" smtClean="0"/>
              <a:t>int</a:t>
            </a:r>
            <a:r>
              <a:rPr lang="en-US" sz="2800" dirty="0" smtClean="0"/>
              <a:t>[] mystery(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myst</a:t>
            </a:r>
            <a:r>
              <a:rPr lang="en-US" sz="2800" dirty="0" smtClean="0"/>
              <a:t>){</a:t>
            </a:r>
          </a:p>
          <a:p>
            <a:pPr marL="0" indent="0">
              <a:buNone/>
            </a:pPr>
            <a:r>
              <a:rPr lang="en-US" sz="2800" dirty="0" smtClean="0"/>
              <a:t>          </a:t>
            </a:r>
            <a:r>
              <a:rPr lang="en-US" sz="2800" dirty="0" err="1" smtClean="0"/>
              <a:t>int</a:t>
            </a:r>
            <a:r>
              <a:rPr lang="en-US" sz="2800" dirty="0" smtClean="0"/>
              <a:t>[] </a:t>
            </a:r>
            <a:r>
              <a:rPr lang="en-US" sz="2800" dirty="0" err="1" smtClean="0"/>
              <a:t>arry</a:t>
            </a:r>
            <a:r>
              <a:rPr lang="en-US" sz="2800" dirty="0" smtClean="0"/>
              <a:t> = new </a:t>
            </a:r>
            <a:r>
              <a:rPr lang="en-US" sz="2800" dirty="0" err="1" smtClean="0"/>
              <a:t>int</a:t>
            </a:r>
            <a:r>
              <a:rPr lang="en-US" sz="2800" dirty="0" smtClean="0"/>
              <a:t>[</a:t>
            </a:r>
            <a:r>
              <a:rPr lang="en-US" sz="2800" dirty="0" err="1" smtClean="0"/>
              <a:t>myst</a:t>
            </a:r>
            <a:r>
              <a:rPr lang="en-US" sz="2800" dirty="0" smtClean="0"/>
              <a:t>];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return </a:t>
            </a:r>
            <a:r>
              <a:rPr lang="en-US" sz="2800" dirty="0" err="1" smtClean="0"/>
              <a:t>arry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8603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Every class in Java (except the Object class) has exactly how many parents?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8281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Every class in Java (except the Object class) has exactly how many parents?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1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6720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Our Student Class was able to use methods from the Object class due to a process called 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7598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Our Student Class was able to use methods from the Object class due to a process called </a:t>
            </a:r>
            <a:r>
              <a:rPr lang="en-US" sz="3600" b="1" i="1" dirty="0" smtClean="0"/>
              <a:t>Inheritance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965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public </a:t>
            </a:r>
            <a:r>
              <a:rPr lang="en-US" sz="3600" dirty="0" err="1" smtClean="0"/>
              <a:t>int</a:t>
            </a:r>
            <a:r>
              <a:rPr lang="en-US" sz="3600" dirty="0" smtClean="0"/>
              <a:t> mystery(</a:t>
            </a:r>
            <a:r>
              <a:rPr lang="en-US" sz="3600" dirty="0" err="1" smtClean="0"/>
              <a:t>int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){</a:t>
            </a:r>
          </a:p>
          <a:p>
            <a:pPr marL="0" indent="0">
              <a:buNone/>
            </a:pPr>
            <a:r>
              <a:rPr lang="en-US" sz="3600" dirty="0" smtClean="0"/>
              <a:t>       if ( </a:t>
            </a:r>
            <a:r>
              <a:rPr lang="en-US" sz="3600" dirty="0" err="1" smtClean="0"/>
              <a:t>i</a:t>
            </a:r>
            <a:r>
              <a:rPr lang="en-US" sz="3600" dirty="0" smtClean="0"/>
              <a:t> * 2 % 2 == 0)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return </a:t>
            </a:r>
            <a:r>
              <a:rPr lang="en-US" sz="3600" dirty="0" err="1" smtClean="0"/>
              <a:t>i</a:t>
            </a:r>
            <a:r>
              <a:rPr lang="en-US" sz="3600" dirty="0" smtClean="0"/>
              <a:t> / 2;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return </a:t>
            </a:r>
            <a:r>
              <a:rPr lang="en-US" sz="3600" dirty="0" err="1" smtClean="0"/>
              <a:t>i</a:t>
            </a:r>
            <a:r>
              <a:rPr lang="en-US" sz="3600" dirty="0" smtClean="0"/>
              <a:t> * 2;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}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What does a call of </a:t>
            </a:r>
            <a:r>
              <a:rPr lang="en-US" sz="3600" i="1" dirty="0" smtClean="0"/>
              <a:t>mystery(7) </a:t>
            </a:r>
            <a:r>
              <a:rPr lang="en-US" sz="3600" dirty="0" smtClean="0"/>
              <a:t>return?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272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mystery(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    if ( </a:t>
            </a:r>
            <a:r>
              <a:rPr lang="en-US" dirty="0" err="1" smtClean="0"/>
              <a:t>i</a:t>
            </a:r>
            <a:r>
              <a:rPr lang="en-US" dirty="0" smtClean="0"/>
              <a:t> * 2 % 2 == 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return </a:t>
            </a:r>
            <a:r>
              <a:rPr lang="en-US" dirty="0" err="1" smtClean="0"/>
              <a:t>i</a:t>
            </a:r>
            <a:r>
              <a:rPr lang="en-US" dirty="0" smtClean="0"/>
              <a:t> / 2;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return </a:t>
            </a:r>
            <a:r>
              <a:rPr lang="en-US" dirty="0" err="1" smtClean="0"/>
              <a:t>i</a:t>
            </a:r>
            <a:r>
              <a:rPr lang="en-US" dirty="0" smtClean="0"/>
              <a:t> * 2;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  // RETURNS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does a call of </a:t>
            </a:r>
            <a:r>
              <a:rPr lang="en-US" i="1" dirty="0" smtClean="0"/>
              <a:t>mystery(7) </a:t>
            </a:r>
            <a:r>
              <a:rPr lang="en-US" dirty="0" smtClean="0"/>
              <a:t>return?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58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does a call of </a:t>
            </a:r>
            <a:r>
              <a:rPr lang="en-US" sz="3200" i="1" dirty="0" smtClean="0"/>
              <a:t>mystery(</a:t>
            </a:r>
            <a:r>
              <a:rPr lang="en-US" sz="3200" dirty="0" smtClean="0"/>
              <a:t>1) return?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b="1" dirty="0"/>
              <a:t>public static </a:t>
            </a:r>
            <a:r>
              <a:rPr lang="en-US" sz="3200" b="1" dirty="0" err="1"/>
              <a:t>int</a:t>
            </a:r>
            <a:r>
              <a:rPr lang="en-US" sz="3200" b="1" dirty="0"/>
              <a:t> mystery(</a:t>
            </a:r>
            <a:r>
              <a:rPr lang="en-US" sz="3200" b="1" dirty="0" err="1"/>
              <a:t>int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){</a:t>
            </a:r>
          </a:p>
          <a:p>
            <a:pPr marL="0" indent="0">
              <a:buNone/>
            </a:pPr>
            <a:r>
              <a:rPr lang="en-US" sz="3200" dirty="0"/>
              <a:t>       </a:t>
            </a:r>
            <a:r>
              <a:rPr lang="en-US" sz="3200" b="1" dirty="0"/>
              <a:t>if ( </a:t>
            </a:r>
            <a:r>
              <a:rPr lang="en-US" sz="3200" b="1" dirty="0" err="1"/>
              <a:t>i</a:t>
            </a:r>
            <a:r>
              <a:rPr lang="en-US" sz="3200" b="1" dirty="0"/>
              <a:t> * 3 % 2 == 0)</a:t>
            </a:r>
          </a:p>
          <a:p>
            <a:pPr marL="0" indent="0">
              <a:buNone/>
            </a:pPr>
            <a:r>
              <a:rPr lang="en-US" sz="3200" dirty="0"/>
              <a:t>             </a:t>
            </a:r>
            <a:r>
              <a:rPr lang="en-US" sz="3200" b="1" dirty="0"/>
              <a:t>return </a:t>
            </a:r>
            <a:r>
              <a:rPr lang="en-US" sz="3200" b="1" dirty="0" err="1"/>
              <a:t>i</a:t>
            </a:r>
            <a:r>
              <a:rPr lang="en-US" sz="3200" b="1" dirty="0"/>
              <a:t> * 2;</a:t>
            </a:r>
          </a:p>
          <a:p>
            <a:pPr marL="0" indent="0">
              <a:buNone/>
            </a:pPr>
            <a:r>
              <a:rPr lang="en-US" sz="3200" dirty="0"/>
              <a:t>       </a:t>
            </a:r>
            <a:r>
              <a:rPr lang="en-US" sz="3200" b="1" dirty="0"/>
              <a:t>return </a:t>
            </a:r>
            <a:r>
              <a:rPr lang="en-US" sz="3200" b="1" dirty="0" err="1"/>
              <a:t>i</a:t>
            </a:r>
            <a:r>
              <a:rPr lang="en-US" sz="3200" b="1" dirty="0"/>
              <a:t> / 2;</a:t>
            </a:r>
          </a:p>
          <a:p>
            <a:pPr marL="0" indent="0">
              <a:buNone/>
            </a:pPr>
            <a:r>
              <a:rPr lang="en-US" sz="3200" dirty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2459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a call of </a:t>
            </a:r>
            <a:r>
              <a:rPr lang="en-US" i="1" dirty="0" smtClean="0"/>
              <a:t>mystery(</a:t>
            </a:r>
            <a:r>
              <a:rPr lang="en-US" dirty="0" smtClean="0"/>
              <a:t>1) return?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int</a:t>
            </a:r>
            <a:r>
              <a:rPr lang="en-US" b="1" dirty="0"/>
              <a:t> mystery(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){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b="1" dirty="0"/>
              <a:t>if ( </a:t>
            </a:r>
            <a:r>
              <a:rPr lang="en-US" b="1" dirty="0" err="1"/>
              <a:t>i</a:t>
            </a:r>
            <a:r>
              <a:rPr lang="en-US" b="1" dirty="0"/>
              <a:t> * 3 % 2 == 0)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dirty="0"/>
              <a:t>return </a:t>
            </a:r>
            <a:r>
              <a:rPr lang="en-US" b="1" dirty="0" err="1"/>
              <a:t>i</a:t>
            </a:r>
            <a:r>
              <a:rPr lang="en-US" b="1" dirty="0"/>
              <a:t> * 2;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b="1" dirty="0"/>
              <a:t>return </a:t>
            </a:r>
            <a:r>
              <a:rPr lang="en-US" b="1" dirty="0" err="1"/>
              <a:t>i</a:t>
            </a:r>
            <a:r>
              <a:rPr lang="en-US" b="1" dirty="0"/>
              <a:t> / 2;</a:t>
            </a:r>
          </a:p>
          <a:p>
            <a:pPr marL="0" indent="0">
              <a:buNone/>
            </a:pPr>
            <a:r>
              <a:rPr lang="en-US" dirty="0" smtClean="0"/>
              <a:t>}  // RETURNS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4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A(n) ______ is a runtime entity that contains data and responds to messages.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08523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call </a:t>
            </a:r>
            <a:r>
              <a:rPr lang="en-US" i="1" dirty="0" smtClean="0"/>
              <a:t>mystery(-3) </a:t>
            </a:r>
            <a:r>
              <a:rPr lang="en-US" dirty="0" smtClean="0"/>
              <a:t>return?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int</a:t>
            </a:r>
            <a:r>
              <a:rPr lang="en-US" b="1" dirty="0"/>
              <a:t> mystery(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){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temp = 17;</a:t>
            </a:r>
          </a:p>
          <a:p>
            <a:pPr marL="0" indent="0">
              <a:buNone/>
            </a:pPr>
            <a:r>
              <a:rPr lang="nb-NO" dirty="0" smtClean="0"/>
              <a:t>	    </a:t>
            </a:r>
            <a:r>
              <a:rPr lang="nb-NO" b="1" dirty="0"/>
              <a:t>for(int j = 0; j &gt; i; j --)</a:t>
            </a:r>
          </a:p>
          <a:p>
            <a:pPr marL="0" indent="0">
              <a:buNone/>
            </a:pPr>
            <a:r>
              <a:rPr lang="en-US" dirty="0" smtClean="0"/>
              <a:t>	       </a:t>
            </a:r>
            <a:r>
              <a:rPr lang="en-US" dirty="0"/>
              <a:t>temp /= 2;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return </a:t>
            </a:r>
            <a:r>
              <a:rPr lang="en-US" b="1" dirty="0"/>
              <a:t>temp;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675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call </a:t>
            </a:r>
            <a:r>
              <a:rPr lang="en-US" i="1" dirty="0" smtClean="0"/>
              <a:t>mystery(-3) </a:t>
            </a:r>
            <a:r>
              <a:rPr lang="en-US" dirty="0" smtClean="0"/>
              <a:t>return?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int</a:t>
            </a:r>
            <a:r>
              <a:rPr lang="en-US" b="1" dirty="0"/>
              <a:t> mystery(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){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temp = 17;</a:t>
            </a:r>
          </a:p>
          <a:p>
            <a:pPr marL="0" indent="0">
              <a:buNone/>
            </a:pPr>
            <a:r>
              <a:rPr lang="nb-NO" dirty="0" smtClean="0"/>
              <a:t>	    </a:t>
            </a:r>
            <a:r>
              <a:rPr lang="nb-NO" b="1" dirty="0"/>
              <a:t>for(int j = 0; j &gt; i; j --)</a:t>
            </a:r>
          </a:p>
          <a:p>
            <a:pPr marL="0" indent="0">
              <a:buNone/>
            </a:pPr>
            <a:r>
              <a:rPr lang="en-US" dirty="0" smtClean="0"/>
              <a:t>	       </a:t>
            </a:r>
            <a:r>
              <a:rPr lang="en-US" dirty="0"/>
              <a:t>temp /= 2;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return </a:t>
            </a:r>
            <a:r>
              <a:rPr lang="en-US" b="1" dirty="0"/>
              <a:t>temp;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RETURNS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079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a call </a:t>
            </a:r>
            <a:r>
              <a:rPr lang="en-US" i="1" dirty="0" smtClean="0"/>
              <a:t>mystery(“House”)</a:t>
            </a:r>
            <a:r>
              <a:rPr lang="en-US" dirty="0" smtClean="0"/>
              <a:t> return?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int</a:t>
            </a:r>
            <a:r>
              <a:rPr lang="en-US" b="1" dirty="0"/>
              <a:t> mystery(String s){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temp = 7;</a:t>
            </a:r>
          </a:p>
          <a:p>
            <a:pPr marL="0" indent="0">
              <a:buNone/>
            </a:pPr>
            <a:r>
              <a:rPr lang="nn-NO" b="1" dirty="0" smtClean="0"/>
              <a:t>	for(int </a:t>
            </a:r>
            <a:r>
              <a:rPr lang="nn-NO" b="1" dirty="0"/>
              <a:t>i = 0; i &lt; 3; i ++){</a:t>
            </a:r>
          </a:p>
          <a:p>
            <a:pPr marL="0" indent="0">
              <a:buNone/>
            </a:pPr>
            <a:r>
              <a:rPr lang="en-US" dirty="0" smtClean="0"/>
              <a:t>		temp </a:t>
            </a:r>
            <a:r>
              <a:rPr lang="en-US" dirty="0"/>
              <a:t>%= </a:t>
            </a:r>
            <a:r>
              <a:rPr lang="en-US" dirty="0" err="1"/>
              <a:t>s.length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	}	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/>
              <a:t>temp;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691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a call </a:t>
            </a:r>
            <a:r>
              <a:rPr lang="en-US" i="1" dirty="0" smtClean="0"/>
              <a:t>mystery(“House”)</a:t>
            </a:r>
            <a:r>
              <a:rPr lang="en-US" dirty="0" smtClean="0"/>
              <a:t> return?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int</a:t>
            </a:r>
            <a:r>
              <a:rPr lang="en-US" b="1" dirty="0"/>
              <a:t> mystery(String s){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temp = 7;</a:t>
            </a:r>
          </a:p>
          <a:p>
            <a:pPr marL="0" indent="0">
              <a:buNone/>
            </a:pPr>
            <a:r>
              <a:rPr lang="nn-NO" b="1" dirty="0" smtClean="0"/>
              <a:t>	for(int </a:t>
            </a:r>
            <a:r>
              <a:rPr lang="nn-NO" b="1" dirty="0"/>
              <a:t>i = 0; i &lt; 3; i ++){</a:t>
            </a:r>
          </a:p>
          <a:p>
            <a:pPr marL="0" indent="0">
              <a:buNone/>
            </a:pPr>
            <a:r>
              <a:rPr lang="en-US" dirty="0" smtClean="0"/>
              <a:t>		temp </a:t>
            </a:r>
            <a:r>
              <a:rPr lang="en-US" dirty="0"/>
              <a:t>%= </a:t>
            </a:r>
            <a:r>
              <a:rPr lang="en-US" dirty="0" err="1"/>
              <a:t>s.length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	}	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/>
              <a:t>temp;</a:t>
            </a:r>
          </a:p>
          <a:p>
            <a:pPr marL="0" indent="0">
              <a:buNone/>
            </a:pPr>
            <a:r>
              <a:rPr lang="en-US" dirty="0" smtClean="0"/>
              <a:t>}  // returns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0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A(n) </a:t>
            </a:r>
            <a:r>
              <a:rPr lang="en-US" sz="4400" b="1" dirty="0" smtClean="0"/>
              <a:t>object </a:t>
            </a:r>
            <a:r>
              <a:rPr lang="en-US" sz="4400" dirty="0" smtClean="0"/>
              <a:t>is a runtime entity that contains data and responds to messages.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663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constructor below, instantiate an object of the </a:t>
            </a:r>
            <a:r>
              <a:rPr lang="en-US" i="1" dirty="0" smtClean="0"/>
              <a:t>House</a:t>
            </a:r>
            <a:r>
              <a:rPr lang="en-US" dirty="0" smtClean="0"/>
              <a:t>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House(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sqrft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flrs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rooms = </a:t>
            </a:r>
            <a:r>
              <a:rPr lang="en-US" dirty="0" err="1" smtClean="0"/>
              <a:t>rms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sqrFeet</a:t>
            </a:r>
            <a:r>
              <a:rPr lang="en-US" dirty="0" smtClean="0"/>
              <a:t> = </a:t>
            </a:r>
            <a:r>
              <a:rPr lang="en-US" dirty="0" err="1" smtClean="0"/>
              <a:t>sqrft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floors = </a:t>
            </a:r>
            <a:r>
              <a:rPr lang="en-US" dirty="0" err="1" smtClean="0"/>
              <a:t>flrs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6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the constructor below, instantiate an object of the </a:t>
            </a:r>
            <a:r>
              <a:rPr lang="en-US" i="1" dirty="0" smtClean="0"/>
              <a:t>House</a:t>
            </a:r>
            <a:r>
              <a:rPr lang="en-US" dirty="0" smtClean="0"/>
              <a:t>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House(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rms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sqrft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flrs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rooms = </a:t>
            </a:r>
            <a:r>
              <a:rPr lang="en-US" dirty="0" err="1" smtClean="0"/>
              <a:t>rms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sqrFeet</a:t>
            </a:r>
            <a:r>
              <a:rPr lang="en-US" dirty="0" smtClean="0"/>
              <a:t> = </a:t>
            </a:r>
            <a:r>
              <a:rPr lang="en-US" dirty="0" err="1" smtClean="0"/>
              <a:t>sqrft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floors = </a:t>
            </a:r>
            <a:r>
              <a:rPr lang="en-US" dirty="0" err="1" smtClean="0"/>
              <a:t>flrs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// </a:t>
            </a:r>
            <a:r>
              <a:rPr lang="en-US" sz="3200" i="1" dirty="0" smtClean="0"/>
              <a:t>House h = new House(10, 1200, 3);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8634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combining of data and behavior into a single software package is called: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Instantiation</a:t>
            </a:r>
          </a:p>
          <a:p>
            <a:pPr marL="0" indent="0">
              <a:buNone/>
            </a:pPr>
            <a:r>
              <a:rPr lang="en-US" dirty="0" smtClean="0"/>
              <a:t>Declaration</a:t>
            </a:r>
          </a:p>
          <a:p>
            <a:pPr marL="0" indent="0">
              <a:buNone/>
            </a:pPr>
            <a:r>
              <a:rPr lang="en-US" dirty="0" smtClean="0"/>
              <a:t>Encapsulation</a:t>
            </a:r>
          </a:p>
          <a:p>
            <a:pPr marL="0" indent="0">
              <a:buNone/>
            </a:pPr>
            <a:r>
              <a:rPr lang="en-US" dirty="0" smtClean="0"/>
              <a:t>Initialization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6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combining of data and behavior into a single software package is called: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Encapsulation</a:t>
            </a:r>
          </a:p>
        </p:txBody>
      </p:sp>
    </p:spTree>
    <p:extLst>
      <p:ext uri="{BB962C8B-B14F-4D97-AF65-F5344CB8AC3E}">
        <p14:creationId xmlns:p14="http://schemas.microsoft.com/office/powerpoint/2010/main" val="3986357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891</Words>
  <Application>Microsoft Office PowerPoint</Application>
  <PresentationFormat>On-screen Show (4:3)</PresentationFormat>
  <Paragraphs>175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Chapter 5.1 / 5.2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will the call mystery(-3) return?</vt:lpstr>
      <vt:lpstr>What will the call mystery(-3) return?</vt:lpstr>
      <vt:lpstr>FINAL QUESTION</vt:lpstr>
      <vt:lpstr>FINAL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74</cp:revision>
  <dcterms:created xsi:type="dcterms:W3CDTF">2015-04-16T21:43:55Z</dcterms:created>
  <dcterms:modified xsi:type="dcterms:W3CDTF">2015-04-16T22:24:28Z</dcterms:modified>
</cp:coreProperties>
</file>